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286" r:id="rId3"/>
    <p:sldId id="900" r:id="rId4"/>
    <p:sldId id="918" r:id="rId5"/>
    <p:sldId id="919" r:id="rId6"/>
    <p:sldId id="920" r:id="rId7"/>
    <p:sldId id="931" r:id="rId8"/>
    <p:sldId id="922" r:id="rId9"/>
    <p:sldId id="923" r:id="rId10"/>
    <p:sldId id="924" r:id="rId11"/>
    <p:sldId id="925" r:id="rId12"/>
    <p:sldId id="926" r:id="rId13"/>
    <p:sldId id="927" r:id="rId14"/>
    <p:sldId id="928" r:id="rId15"/>
    <p:sldId id="797" r:id="rId16"/>
    <p:sldId id="902" r:id="rId17"/>
    <p:sldId id="929" r:id="rId18"/>
    <p:sldId id="930" r:id="rId19"/>
    <p:sldId id="901" r:id="rId20"/>
    <p:sldId id="903" r:id="rId21"/>
    <p:sldId id="29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00EA2AC0-FA9F-4985-93AA-C855554184B5}"/>
    <pc:docChg chg="undo custSel addSld delSld modSld sldOrd modMainMaster">
      <pc:chgData name="JT Wang" userId="eef39015bd5f34b5" providerId="LiveId" clId="{00EA2AC0-FA9F-4985-93AA-C855554184B5}" dt="2025-07-27T13:10:55.719" v="256" actId="22"/>
      <pc:docMkLst>
        <pc:docMk/>
      </pc:docMkLst>
      <pc:sldChg chg="addSp delSp modSp mod">
        <pc:chgData name="JT Wang" userId="eef39015bd5f34b5" providerId="LiveId" clId="{00EA2AC0-FA9F-4985-93AA-C855554184B5}" dt="2025-07-24T00:25:55.975" v="9"/>
        <pc:sldMkLst>
          <pc:docMk/>
          <pc:sldMk cId="3574341807" sldId="286"/>
        </pc:sldMkLst>
        <pc:spChg chg="mod">
          <ac:chgData name="JT Wang" userId="eef39015bd5f34b5" providerId="LiveId" clId="{00EA2AC0-FA9F-4985-93AA-C855554184B5}" dt="2025-07-24T00:25:55.975" v="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0EA2AC0-FA9F-4985-93AA-C855554184B5}" dt="2025-07-27T08:36:47.133" v="26" actId="20577"/>
        <pc:sldMkLst>
          <pc:docMk/>
          <pc:sldMk cId="2480538019" sldId="289"/>
        </pc:sldMkLst>
        <pc:spChg chg="mod">
          <ac:chgData name="JT Wang" userId="eef39015bd5f34b5" providerId="LiveId" clId="{00EA2AC0-FA9F-4985-93AA-C855554184B5}" dt="2025-07-24T00:25:37.859" v="2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0EA2AC0-FA9F-4985-93AA-C855554184B5}" dt="2025-07-27T08:36:47.133" v="26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00EA2AC0-FA9F-4985-93AA-C855554184B5}" dt="2025-07-27T08:51:05.220" v="62" actId="1037"/>
        <pc:sldMkLst>
          <pc:docMk/>
          <pc:sldMk cId="3584940774" sldId="852"/>
        </pc:sldMkLst>
      </pc:sldChg>
      <pc:sldChg chg="addSp delSp mod ord">
        <pc:chgData name="JT Wang" userId="eef39015bd5f34b5" providerId="LiveId" clId="{00EA2AC0-FA9F-4985-93AA-C855554184B5}" dt="2025-07-27T09:03:07.784" v="113" actId="22"/>
        <pc:sldMkLst>
          <pc:docMk/>
          <pc:sldMk cId="3910978446" sldId="865"/>
        </pc:sldMkLst>
      </pc:sldChg>
      <pc:sldChg chg="del">
        <pc:chgData name="JT Wang" userId="eef39015bd5f34b5" providerId="LiveId" clId="{00EA2AC0-FA9F-4985-93AA-C855554184B5}" dt="2025-07-27T08:43:22.501" v="41" actId="47"/>
        <pc:sldMkLst>
          <pc:docMk/>
          <pc:sldMk cId="2133994996" sldId="883"/>
        </pc:sldMkLst>
      </pc:sldChg>
      <pc:sldChg chg="addSp delSp modSp mod ord">
        <pc:chgData name="JT Wang" userId="eef39015bd5f34b5" providerId="LiveId" clId="{00EA2AC0-FA9F-4985-93AA-C855554184B5}" dt="2025-07-27T09:01:29.664" v="110"/>
        <pc:sldMkLst>
          <pc:docMk/>
          <pc:sldMk cId="4001103375" sldId="893"/>
        </pc:sldMkLst>
      </pc:sldChg>
      <pc:sldChg chg="addSp delSp modSp mod modClrScheme chgLayout">
        <pc:chgData name="JT Wang" userId="eef39015bd5f34b5" providerId="LiveId" clId="{00EA2AC0-FA9F-4985-93AA-C855554184B5}" dt="2025-07-27T09:06:44.358" v="157" actId="1035"/>
        <pc:sldMkLst>
          <pc:docMk/>
          <pc:sldMk cId="3434830654" sldId="894"/>
        </pc:sldMkLst>
      </pc:sldChg>
      <pc:sldChg chg="del">
        <pc:chgData name="JT Wang" userId="eef39015bd5f34b5" providerId="LiveId" clId="{00EA2AC0-FA9F-4985-93AA-C855554184B5}" dt="2025-07-27T08:43:23.538" v="42" actId="47"/>
        <pc:sldMkLst>
          <pc:docMk/>
          <pc:sldMk cId="2143540032" sldId="898"/>
        </pc:sldMkLst>
      </pc:sldChg>
      <pc:sldChg chg="addSp delSp mod">
        <pc:chgData name="JT Wang" userId="eef39015bd5f34b5" providerId="LiveId" clId="{00EA2AC0-FA9F-4985-93AA-C855554184B5}" dt="2025-07-27T08:38:31.092" v="28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0EA2AC0-FA9F-4985-93AA-C855554184B5}" dt="2025-07-27T13:10:55.719" v="256" actId="22"/>
        <pc:sldMkLst>
          <pc:docMk/>
          <pc:sldMk cId="3521621646" sldId="901"/>
        </pc:sldMkLst>
      </pc:sldChg>
      <pc:sldChg chg="addSp delSp mod">
        <pc:chgData name="JT Wang" userId="eef39015bd5f34b5" providerId="LiveId" clId="{00EA2AC0-FA9F-4985-93AA-C855554184B5}" dt="2025-07-27T08:39:02.413" v="30" actId="22"/>
        <pc:sldMkLst>
          <pc:docMk/>
          <pc:sldMk cId="904546010" sldId="902"/>
        </pc:sldMkLst>
      </pc:sldChg>
      <pc:sldChg chg="addSp delSp mod">
        <pc:chgData name="JT Wang" userId="eef39015bd5f34b5" providerId="LiveId" clId="{00EA2AC0-FA9F-4985-93AA-C855554184B5}" dt="2025-07-27T08:43:13.404" v="38" actId="22"/>
        <pc:sldMkLst>
          <pc:docMk/>
          <pc:sldMk cId="1455510761" sldId="903"/>
        </pc:sldMkLst>
      </pc:sldChg>
      <pc:sldChg chg="addSp delSp mod">
        <pc:chgData name="JT Wang" userId="eef39015bd5f34b5" providerId="LiveId" clId="{00EA2AC0-FA9F-4985-93AA-C855554184B5}" dt="2025-07-27T08:45:34.229" v="46" actId="22"/>
        <pc:sldMkLst>
          <pc:docMk/>
          <pc:sldMk cId="3356226350" sldId="904"/>
        </pc:sldMkLst>
      </pc:sldChg>
      <pc:sldChg chg="addSp delSp modSp mod ord">
        <pc:chgData name="JT Wang" userId="eef39015bd5f34b5" providerId="LiveId" clId="{00EA2AC0-FA9F-4985-93AA-C855554184B5}" dt="2025-07-27T09:01:14.781" v="108"/>
        <pc:sldMkLst>
          <pc:docMk/>
          <pc:sldMk cId="3221910327" sldId="905"/>
        </pc:sldMkLst>
      </pc:sldChg>
      <pc:sldChg chg="addSp delSp new mod modClrScheme chgLayout">
        <pc:chgData name="JT Wang" userId="eef39015bd5f34b5" providerId="LiveId" clId="{00EA2AC0-FA9F-4985-93AA-C855554184B5}" dt="2025-07-27T09:12:44.947" v="162" actId="22"/>
        <pc:sldMkLst>
          <pc:docMk/>
          <pc:sldMk cId="738888859" sldId="906"/>
        </pc:sldMkLst>
      </pc:sldChg>
      <pc:sldChg chg="delSp del mod">
        <pc:chgData name="JT Wang" userId="eef39015bd5f34b5" providerId="LiveId" clId="{00EA2AC0-FA9F-4985-93AA-C855554184B5}" dt="2025-07-27T08:43:21.202" v="40" actId="47"/>
        <pc:sldMkLst>
          <pc:docMk/>
          <pc:sldMk cId="2801707139" sldId="906"/>
        </pc:sldMkLst>
      </pc:sldChg>
      <pc:sldChg chg="addSp delSp new mod">
        <pc:chgData name="JT Wang" userId="eef39015bd5f34b5" providerId="LiveId" clId="{00EA2AC0-FA9F-4985-93AA-C855554184B5}" dt="2025-07-27T09:13:46.534" v="166" actId="22"/>
        <pc:sldMkLst>
          <pc:docMk/>
          <pc:sldMk cId="2387758563" sldId="907"/>
        </pc:sldMkLst>
      </pc:sldChg>
      <pc:sldChg chg="addSp delSp new mod">
        <pc:chgData name="JT Wang" userId="eef39015bd5f34b5" providerId="LiveId" clId="{00EA2AC0-FA9F-4985-93AA-C855554184B5}" dt="2025-07-27T09:14:50.647" v="170" actId="22"/>
        <pc:sldMkLst>
          <pc:docMk/>
          <pc:sldMk cId="4176540827" sldId="908"/>
        </pc:sldMkLst>
      </pc:sldChg>
      <pc:sldChg chg="addSp new mod">
        <pc:chgData name="JT Wang" userId="eef39015bd5f34b5" providerId="LiveId" clId="{00EA2AC0-FA9F-4985-93AA-C855554184B5}" dt="2025-07-27T09:17:00.235" v="172" actId="22"/>
        <pc:sldMkLst>
          <pc:docMk/>
          <pc:sldMk cId="243964495" sldId="909"/>
        </pc:sldMkLst>
      </pc:sldChg>
      <pc:sldChg chg="addSp delSp new del mod modClrScheme chgLayout">
        <pc:chgData name="JT Wang" userId="eef39015bd5f34b5" providerId="LiveId" clId="{00EA2AC0-FA9F-4985-93AA-C855554184B5}" dt="2025-07-27T09:23:03.841" v="187" actId="47"/>
        <pc:sldMkLst>
          <pc:docMk/>
          <pc:sldMk cId="2292038526" sldId="910"/>
        </pc:sldMkLst>
      </pc:sldChg>
      <pc:sldChg chg="addSp delSp new mod">
        <pc:chgData name="JT Wang" userId="eef39015bd5f34b5" providerId="LiveId" clId="{00EA2AC0-FA9F-4985-93AA-C855554184B5}" dt="2025-07-27T09:21:39.429" v="182" actId="22"/>
        <pc:sldMkLst>
          <pc:docMk/>
          <pc:sldMk cId="3108946572" sldId="911"/>
        </pc:sldMkLst>
      </pc:sldChg>
      <pc:sldChg chg="addSp delSp new mod">
        <pc:chgData name="JT Wang" userId="eef39015bd5f34b5" providerId="LiveId" clId="{00EA2AC0-FA9F-4985-93AA-C855554184B5}" dt="2025-07-27T09:22:56.352" v="186" actId="22"/>
        <pc:sldMkLst>
          <pc:docMk/>
          <pc:sldMk cId="2521978624" sldId="912"/>
        </pc:sldMkLst>
      </pc:sldChg>
      <pc:sldChg chg="addSp new mod">
        <pc:chgData name="JT Wang" userId="eef39015bd5f34b5" providerId="LiveId" clId="{00EA2AC0-FA9F-4985-93AA-C855554184B5}" dt="2025-07-27T09:23:31.778" v="189" actId="22"/>
        <pc:sldMkLst>
          <pc:docMk/>
          <pc:sldMk cId="1373198131" sldId="913"/>
        </pc:sldMkLst>
      </pc:sldChg>
      <pc:sldChg chg="addSp delSp modSp new mod modClrScheme chgLayout">
        <pc:chgData name="JT Wang" userId="eef39015bd5f34b5" providerId="LiveId" clId="{00EA2AC0-FA9F-4985-93AA-C855554184B5}" dt="2025-07-27T09:33:57.067" v="230" actId="700"/>
        <pc:sldMkLst>
          <pc:docMk/>
          <pc:sldMk cId="3604392091" sldId="914"/>
        </pc:sldMkLst>
      </pc:sldChg>
      <pc:sldChg chg="addSp delSp modSp new mod">
        <pc:chgData name="JT Wang" userId="eef39015bd5f34b5" providerId="LiveId" clId="{00EA2AC0-FA9F-4985-93AA-C855554184B5}" dt="2025-07-27T09:37:12.688" v="238" actId="22"/>
        <pc:sldMkLst>
          <pc:docMk/>
          <pc:sldMk cId="3073707063" sldId="915"/>
        </pc:sldMkLst>
      </pc:sldChg>
      <pc:sldChg chg="addSp delSp new mod">
        <pc:chgData name="JT Wang" userId="eef39015bd5f34b5" providerId="LiveId" clId="{00EA2AC0-FA9F-4985-93AA-C855554184B5}" dt="2025-07-27T09:42:46.016" v="250" actId="22"/>
        <pc:sldMkLst>
          <pc:docMk/>
          <pc:sldMk cId="4114836216" sldId="916"/>
        </pc:sldMkLst>
      </pc:sldChg>
      <pc:sldChg chg="addSp new mod">
        <pc:chgData name="JT Wang" userId="eef39015bd5f34b5" providerId="LiveId" clId="{00EA2AC0-FA9F-4985-93AA-C855554184B5}" dt="2025-07-27T09:43:18.500" v="252" actId="22"/>
        <pc:sldMkLst>
          <pc:docMk/>
          <pc:sldMk cId="4147864340" sldId="917"/>
        </pc:sldMkLst>
      </pc:sldChg>
      <pc:sldMasterChg chg="modSldLayout">
        <pc:chgData name="JT Wang" userId="eef39015bd5f34b5" providerId="LiveId" clId="{00EA2AC0-FA9F-4985-93AA-C855554184B5}" dt="2025-07-24T00:26:36.804" v="22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0EA2AC0-FA9F-4985-93AA-C855554184B5}" dt="2025-07-24T00:26:30.574" v="20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0EA2AC0-FA9F-4985-93AA-C855554184B5}" dt="2025-07-24T00:26:24.549" v="16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0EA2AC0-FA9F-4985-93AA-C855554184B5}" dt="2025-07-24T00:26:30.574" v="20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0EA2AC0-FA9F-4985-93AA-C855554184B5}" dt="2025-07-24T00:26:36.804" v="22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0EA2AC0-FA9F-4985-93AA-C855554184B5}" dt="2025-07-24T00:26:36.804" v="22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  <pc:spChg chg="mod">
          <ac:chgData name="JT Wang" userId="eef39015bd5f34b5" providerId="LiveId" clId="{FF202230-0667-4322-8A19-D579BF249C73}" dt="2025-07-12T08:02:31.962" v="18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  <pc:spChg chg="mod">
          <ac:chgData name="JT Wang" userId="eef39015bd5f34b5" providerId="LiveId" clId="{FF202230-0667-4322-8A19-D579BF249C73}" dt="2025-07-12T08:02:23.246" v="10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FF202230-0667-4322-8A19-D579BF249C73}" dt="2025-07-12T08:02:09.666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FF202230-0667-4322-8A19-D579BF249C73}" dt="2025-07-12T08:02:56.722" v="29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FF202230-0667-4322-8A19-D579BF249C73}" dt="2025-07-12T08:03:01.097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FF202230-0667-4322-8A19-D579BF249C73}" dt="2025-07-12T08:03:06.409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5F9226E-967D-4059-96F3-C5DFCD966969}"/>
    <pc:docChg chg="undo custSel addSld delSld modSld modMainMaster">
      <pc:chgData name="JT Wang" userId="eef39015bd5f34b5" providerId="LiveId" clId="{05F9226E-967D-4059-96F3-C5DFCD966969}" dt="2025-08-02T08:51:26.072" v="1213" actId="22"/>
      <pc:docMkLst>
        <pc:docMk/>
      </pc:docMkLst>
      <pc:sldChg chg="modSp mod">
        <pc:chgData name="JT Wang" userId="eef39015bd5f34b5" providerId="LiveId" clId="{05F9226E-967D-4059-96F3-C5DFCD966969}" dt="2025-08-01T02:38:55.150" v="17" actId="20577"/>
        <pc:sldMkLst>
          <pc:docMk/>
          <pc:sldMk cId="3574341807" sldId="286"/>
        </pc:sldMkLst>
        <pc:spChg chg="mod">
          <ac:chgData name="JT Wang" userId="eef39015bd5f34b5" providerId="LiveId" clId="{05F9226E-967D-4059-96F3-C5DFCD966969}" dt="2025-08-01T02:38:55.150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5F9226E-967D-4059-96F3-C5DFCD966969}" dt="2025-08-01T02:38:42.122" v="9" actId="6549"/>
        <pc:sldMkLst>
          <pc:docMk/>
          <pc:sldMk cId="2480538019" sldId="289"/>
        </pc:sldMkLst>
        <pc:spChg chg="mod">
          <ac:chgData name="JT Wang" userId="eef39015bd5f34b5" providerId="LiveId" clId="{05F9226E-967D-4059-96F3-C5DFCD966969}" dt="2025-08-01T02:38:42.12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5F9226E-967D-4059-96F3-C5DFCD966969}" dt="2025-08-01T02:37:55.850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add mod">
        <pc:chgData name="JT Wang" userId="eef39015bd5f34b5" providerId="LiveId" clId="{05F9226E-967D-4059-96F3-C5DFCD966969}" dt="2025-08-01T09:25:37.552" v="1014" actId="164"/>
        <pc:sldMkLst>
          <pc:docMk/>
          <pc:sldMk cId="249845352" sldId="797"/>
        </pc:sldMkLst>
        <pc:spChg chg="del">
          <ac:chgData name="JT Wang" userId="eef39015bd5f34b5" providerId="LiveId" clId="{05F9226E-967D-4059-96F3-C5DFCD966969}" dt="2025-08-01T08:44:42.847" v="68" actId="478"/>
          <ac:spMkLst>
            <pc:docMk/>
            <pc:sldMk cId="249845352" sldId="797"/>
            <ac:spMk id="2" creationId="{3B030FCE-4488-0C39-DAAA-325441560A19}"/>
          </ac:spMkLst>
        </pc:spChg>
        <pc:spChg chg="del">
          <ac:chgData name="JT Wang" userId="eef39015bd5f34b5" providerId="LiveId" clId="{05F9226E-967D-4059-96F3-C5DFCD966969}" dt="2025-08-01T08:44:45.743" v="69" actId="478"/>
          <ac:spMkLst>
            <pc:docMk/>
            <pc:sldMk cId="249845352" sldId="797"/>
            <ac:spMk id="3" creationId="{F4759D35-8460-96D7-09BC-204E96768133}"/>
          </ac:spMkLst>
        </pc:spChg>
        <pc:spChg chg="mod topLvl">
          <ac:chgData name="JT Wang" userId="eef39015bd5f34b5" providerId="LiveId" clId="{05F9226E-967D-4059-96F3-C5DFCD966969}" dt="2025-08-01T09:19:08.795" v="962" actId="164"/>
          <ac:spMkLst>
            <pc:docMk/>
            <pc:sldMk cId="249845352" sldId="797"/>
            <ac:spMk id="5" creationId="{C4F789C1-FE45-690E-220E-2AE66742DBEE}"/>
          </ac:spMkLst>
        </pc:spChg>
        <pc:spChg chg="mod topLvl">
          <ac:chgData name="JT Wang" userId="eef39015bd5f34b5" providerId="LiveId" clId="{05F9226E-967D-4059-96F3-C5DFCD966969}" dt="2025-08-01T09:25:37.552" v="1014" actId="164"/>
          <ac:spMkLst>
            <pc:docMk/>
            <pc:sldMk cId="249845352" sldId="797"/>
            <ac:spMk id="6" creationId="{8625C872-0D5D-7CFF-4F31-36194A3D0458}"/>
          </ac:spMkLst>
        </pc:spChg>
        <pc:spChg chg="mod topLvl">
          <ac:chgData name="JT Wang" userId="eef39015bd5f34b5" providerId="LiveId" clId="{05F9226E-967D-4059-96F3-C5DFCD966969}" dt="2025-08-01T09:25:37.552" v="1014" actId="164"/>
          <ac:spMkLst>
            <pc:docMk/>
            <pc:sldMk cId="249845352" sldId="797"/>
            <ac:spMk id="8" creationId="{E989B5CC-766B-79B5-8D6F-5472308B45FF}"/>
          </ac:spMkLst>
        </pc:spChg>
        <pc:spChg chg="del mod">
          <ac:chgData name="JT Wang" userId="eef39015bd5f34b5" providerId="LiveId" clId="{05F9226E-967D-4059-96F3-C5DFCD966969}" dt="2025-08-01T08:43:31.177" v="60" actId="478"/>
          <ac:spMkLst>
            <pc:docMk/>
            <pc:sldMk cId="249845352" sldId="797"/>
            <ac:spMk id="12" creationId="{3EC1911C-2774-3527-3CDB-B72B8A8B43B1}"/>
          </ac:spMkLst>
        </pc:spChg>
        <pc:spChg chg="mod topLvl">
          <ac:chgData name="JT Wang" userId="eef39015bd5f34b5" providerId="LiveId" clId="{05F9226E-967D-4059-96F3-C5DFCD966969}" dt="2025-08-01T09:18:34.671" v="949" actId="338"/>
          <ac:spMkLst>
            <pc:docMk/>
            <pc:sldMk cId="249845352" sldId="797"/>
            <ac:spMk id="29" creationId="{A5AB61EB-EF11-E8A1-4A50-F7CDDB26A4DD}"/>
          </ac:spMkLst>
        </pc:spChg>
        <pc:spChg chg="mod topLvl">
          <ac:chgData name="JT Wang" userId="eef39015bd5f34b5" providerId="LiveId" clId="{05F9226E-967D-4059-96F3-C5DFCD966969}" dt="2025-08-01T09:18:34.671" v="949" actId="338"/>
          <ac:spMkLst>
            <pc:docMk/>
            <pc:sldMk cId="249845352" sldId="797"/>
            <ac:spMk id="31" creationId="{062DFD94-8C9D-7C6D-DAB7-071C743138D9}"/>
          </ac:spMkLst>
        </pc:spChg>
        <pc:spChg chg="mod topLvl">
          <ac:chgData name="JT Wang" userId="eef39015bd5f34b5" providerId="LiveId" clId="{05F9226E-967D-4059-96F3-C5DFCD966969}" dt="2025-08-01T09:18:31.294" v="948" actId="338"/>
          <ac:spMkLst>
            <pc:docMk/>
            <pc:sldMk cId="249845352" sldId="797"/>
            <ac:spMk id="37" creationId="{F5E9D888-1F7A-261E-77C7-C1460129A141}"/>
          </ac:spMkLst>
        </pc:spChg>
        <pc:spChg chg="mod topLvl">
          <ac:chgData name="JT Wang" userId="eef39015bd5f34b5" providerId="LiveId" clId="{05F9226E-967D-4059-96F3-C5DFCD966969}" dt="2025-08-01T09:18:31.294" v="948" actId="338"/>
          <ac:spMkLst>
            <pc:docMk/>
            <pc:sldMk cId="249845352" sldId="797"/>
            <ac:spMk id="38" creationId="{563256F8-81EC-BA41-7AAD-4AB52457F459}"/>
          </ac:spMkLst>
        </pc:spChg>
        <pc:spChg chg="mod topLvl">
          <ac:chgData name="JT Wang" userId="eef39015bd5f34b5" providerId="LiveId" clId="{05F9226E-967D-4059-96F3-C5DFCD966969}" dt="2025-08-01T09:18:28.359" v="947" actId="338"/>
          <ac:spMkLst>
            <pc:docMk/>
            <pc:sldMk cId="249845352" sldId="797"/>
            <ac:spMk id="41" creationId="{F5FFD61F-2DB2-EEEE-829C-726EA28A525F}"/>
          </ac:spMkLst>
        </pc:spChg>
        <pc:spChg chg="mod topLvl">
          <ac:chgData name="JT Wang" userId="eef39015bd5f34b5" providerId="LiveId" clId="{05F9226E-967D-4059-96F3-C5DFCD966969}" dt="2025-08-01T09:18:28.359" v="947" actId="338"/>
          <ac:spMkLst>
            <pc:docMk/>
            <pc:sldMk cId="249845352" sldId="797"/>
            <ac:spMk id="42" creationId="{8328ED6A-7434-74D9-DF99-C3317A822C4D}"/>
          </ac:spMkLst>
        </pc:spChg>
        <pc:spChg chg="mod topLvl">
          <ac:chgData name="JT Wang" userId="eef39015bd5f34b5" providerId="LiveId" clId="{05F9226E-967D-4059-96F3-C5DFCD966969}" dt="2025-08-01T09:18:25.359" v="946" actId="338"/>
          <ac:spMkLst>
            <pc:docMk/>
            <pc:sldMk cId="249845352" sldId="797"/>
            <ac:spMk id="45" creationId="{5B8FD992-36EA-EEC1-809F-DD8FF793E5D3}"/>
          </ac:spMkLst>
        </pc:spChg>
        <pc:spChg chg="mod topLvl">
          <ac:chgData name="JT Wang" userId="eef39015bd5f34b5" providerId="LiveId" clId="{05F9226E-967D-4059-96F3-C5DFCD966969}" dt="2025-08-01T09:18:25.359" v="946" actId="338"/>
          <ac:spMkLst>
            <pc:docMk/>
            <pc:sldMk cId="249845352" sldId="797"/>
            <ac:spMk id="46" creationId="{4A70F142-6A83-BA5E-F4B5-BE3F5674948A}"/>
          </ac:spMkLst>
        </pc:spChg>
        <pc:spChg chg="mod topLvl">
          <ac:chgData name="JT Wang" userId="eef39015bd5f34b5" providerId="LiveId" clId="{05F9226E-967D-4059-96F3-C5DFCD966969}" dt="2025-08-01T09:16:41.756" v="919" actId="1036"/>
          <ac:spMkLst>
            <pc:docMk/>
            <pc:sldMk cId="249845352" sldId="797"/>
            <ac:spMk id="49" creationId="{BB1BF08E-50DC-00C7-C7C3-05A02967AEF2}"/>
          </ac:spMkLst>
        </pc:spChg>
        <pc:spChg chg="mod topLvl">
          <ac:chgData name="JT Wang" userId="eef39015bd5f34b5" providerId="LiveId" clId="{05F9226E-967D-4059-96F3-C5DFCD966969}" dt="2025-08-01T09:09:40.803" v="829" actId="164"/>
          <ac:spMkLst>
            <pc:docMk/>
            <pc:sldMk cId="249845352" sldId="797"/>
            <ac:spMk id="50" creationId="{FD54F0F2-E166-DF82-CE67-DC547B5E84F9}"/>
          </ac:spMkLst>
        </pc:spChg>
        <pc:spChg chg="mod">
          <ac:chgData name="JT Wang" userId="eef39015bd5f34b5" providerId="LiveId" clId="{05F9226E-967D-4059-96F3-C5DFCD966969}" dt="2025-08-01T08:45:41.344" v="97"/>
          <ac:spMkLst>
            <pc:docMk/>
            <pc:sldMk cId="249845352" sldId="797"/>
            <ac:spMk id="53" creationId="{28DD2E20-025F-6278-48F1-CBDB1A06A963}"/>
          </ac:spMkLst>
        </pc:spChg>
        <pc:spChg chg="mod">
          <ac:chgData name="JT Wang" userId="eef39015bd5f34b5" providerId="LiveId" clId="{05F9226E-967D-4059-96F3-C5DFCD966969}" dt="2025-08-01T08:45:41.344" v="97"/>
          <ac:spMkLst>
            <pc:docMk/>
            <pc:sldMk cId="249845352" sldId="797"/>
            <ac:spMk id="54" creationId="{26BF945C-2173-4AD0-119D-1C0759EA2DE6}"/>
          </ac:spMkLst>
        </pc:spChg>
        <pc:spChg chg="mod">
          <ac:chgData name="JT Wang" userId="eef39015bd5f34b5" providerId="LiveId" clId="{05F9226E-967D-4059-96F3-C5DFCD966969}" dt="2025-08-01T08:45:41.344" v="97"/>
          <ac:spMkLst>
            <pc:docMk/>
            <pc:sldMk cId="249845352" sldId="797"/>
            <ac:spMk id="57" creationId="{8DC64D33-5674-F012-8932-ABC892B5F856}"/>
          </ac:spMkLst>
        </pc:spChg>
        <pc:spChg chg="mod">
          <ac:chgData name="JT Wang" userId="eef39015bd5f34b5" providerId="LiveId" clId="{05F9226E-967D-4059-96F3-C5DFCD966969}" dt="2025-08-01T08:45:41.344" v="97"/>
          <ac:spMkLst>
            <pc:docMk/>
            <pc:sldMk cId="249845352" sldId="797"/>
            <ac:spMk id="58" creationId="{D175870E-EE4C-41BC-1982-D2E57A853227}"/>
          </ac:spMkLst>
        </pc:spChg>
        <pc:spChg chg="mod topLvl">
          <ac:chgData name="JT Wang" userId="eef39015bd5f34b5" providerId="LiveId" clId="{05F9226E-967D-4059-96F3-C5DFCD966969}" dt="2025-08-01T09:16:41.756" v="919" actId="1036"/>
          <ac:spMkLst>
            <pc:docMk/>
            <pc:sldMk cId="249845352" sldId="797"/>
            <ac:spMk id="61" creationId="{E5E75D1E-3D56-EA97-79EB-AD361CCFE0CF}"/>
          </ac:spMkLst>
        </pc:spChg>
        <pc:spChg chg="mod topLvl">
          <ac:chgData name="JT Wang" userId="eef39015bd5f34b5" providerId="LiveId" clId="{05F9226E-967D-4059-96F3-C5DFCD966969}" dt="2025-08-01T09:09:35.680" v="828" actId="164"/>
          <ac:spMkLst>
            <pc:docMk/>
            <pc:sldMk cId="249845352" sldId="797"/>
            <ac:spMk id="62" creationId="{F0575378-E975-1066-174D-82EE4AEDA7D9}"/>
          </ac:spMkLst>
        </pc:spChg>
        <pc:spChg chg="mod topLvl">
          <ac:chgData name="JT Wang" userId="eef39015bd5f34b5" providerId="LiveId" clId="{05F9226E-967D-4059-96F3-C5DFCD966969}" dt="2025-08-01T09:16:41.756" v="919" actId="1036"/>
          <ac:spMkLst>
            <pc:docMk/>
            <pc:sldMk cId="249845352" sldId="797"/>
            <ac:spMk id="65" creationId="{074E65AE-0FC3-3D8C-40DD-FF1470020FE7}"/>
          </ac:spMkLst>
        </pc:spChg>
        <pc:spChg chg="mod topLvl">
          <ac:chgData name="JT Wang" userId="eef39015bd5f34b5" providerId="LiveId" clId="{05F9226E-967D-4059-96F3-C5DFCD966969}" dt="2025-08-01T09:16:26.338" v="893" actId="165"/>
          <ac:spMkLst>
            <pc:docMk/>
            <pc:sldMk cId="249845352" sldId="797"/>
            <ac:spMk id="66" creationId="{36CC3F91-771C-792B-9CB5-A3FE9CDA6631}"/>
          </ac:spMkLst>
        </pc:spChg>
        <pc:spChg chg="add mod topLvl">
          <ac:chgData name="JT Wang" userId="eef39015bd5f34b5" providerId="LiveId" clId="{05F9226E-967D-4059-96F3-C5DFCD966969}" dt="2025-08-01T09:16:35.633" v="913" actId="1036"/>
          <ac:spMkLst>
            <pc:docMk/>
            <pc:sldMk cId="249845352" sldId="797"/>
            <ac:spMk id="76" creationId="{7319E6BD-E4CA-ECAD-AFCF-3DBA264DE28C}"/>
          </ac:spMkLst>
        </pc:spChg>
        <pc:spChg chg="add mod topLvl">
          <ac:chgData name="JT Wang" userId="eef39015bd5f34b5" providerId="LiveId" clId="{05F9226E-967D-4059-96F3-C5DFCD966969}" dt="2025-08-01T09:16:35.633" v="913" actId="1036"/>
          <ac:spMkLst>
            <pc:docMk/>
            <pc:sldMk cId="249845352" sldId="797"/>
            <ac:spMk id="82" creationId="{1455C4D2-1FF5-1952-5E65-16F6EA018855}"/>
          </ac:spMkLst>
        </pc:spChg>
        <pc:spChg chg="add mod topLvl">
          <ac:chgData name="JT Wang" userId="eef39015bd5f34b5" providerId="LiveId" clId="{05F9226E-967D-4059-96F3-C5DFCD966969}" dt="2025-08-01T09:16:35.633" v="913" actId="1036"/>
          <ac:spMkLst>
            <pc:docMk/>
            <pc:sldMk cId="249845352" sldId="797"/>
            <ac:spMk id="85" creationId="{F69E3C48-76E4-3196-4050-EFF8866ED0B0}"/>
          </ac:spMkLst>
        </pc:spChg>
        <pc:spChg chg="mod topLvl">
          <ac:chgData name="JT Wang" userId="eef39015bd5f34b5" providerId="LiveId" clId="{05F9226E-967D-4059-96F3-C5DFCD966969}" dt="2025-08-01T09:19:08.795" v="962" actId="164"/>
          <ac:spMkLst>
            <pc:docMk/>
            <pc:sldMk cId="249845352" sldId="797"/>
            <ac:spMk id="89" creationId="{770F9DC9-A602-31E6-D3D0-E9681DACEBCB}"/>
          </ac:spMkLst>
        </pc:spChg>
        <pc:spChg chg="add mod">
          <ac:chgData name="JT Wang" userId="eef39015bd5f34b5" providerId="LiveId" clId="{05F9226E-967D-4059-96F3-C5DFCD966969}" dt="2025-08-01T09:20:42.016" v="975" actId="164"/>
          <ac:spMkLst>
            <pc:docMk/>
            <pc:sldMk cId="249845352" sldId="797"/>
            <ac:spMk id="110" creationId="{BA604ABA-03C1-AC0E-18E6-49EA3ACC53CC}"/>
          </ac:spMkLst>
        </pc:spChg>
        <pc:spChg chg="add mod">
          <ac:chgData name="JT Wang" userId="eef39015bd5f34b5" providerId="LiveId" clId="{05F9226E-967D-4059-96F3-C5DFCD966969}" dt="2025-08-01T09:20:42.016" v="975" actId="164"/>
          <ac:spMkLst>
            <pc:docMk/>
            <pc:sldMk cId="249845352" sldId="797"/>
            <ac:spMk id="111" creationId="{0199738B-EA0F-02A0-3A5E-7BD4B6EE21B2}"/>
          </ac:spMkLst>
        </pc:spChg>
        <pc:spChg chg="mod">
          <ac:chgData name="JT Wang" userId="eef39015bd5f34b5" providerId="LiveId" clId="{05F9226E-967D-4059-96F3-C5DFCD966969}" dt="2025-08-01T09:21:05.595" v="988" actId="12788"/>
          <ac:spMkLst>
            <pc:docMk/>
            <pc:sldMk cId="249845352" sldId="797"/>
            <ac:spMk id="114" creationId="{B77F5D61-4570-F529-EB59-0B1720795C2E}"/>
          </ac:spMkLst>
        </pc:spChg>
        <pc:spChg chg="mod">
          <ac:chgData name="JT Wang" userId="eef39015bd5f34b5" providerId="LiveId" clId="{05F9226E-967D-4059-96F3-C5DFCD966969}" dt="2025-08-01T09:21:05.595" v="988" actId="12788"/>
          <ac:spMkLst>
            <pc:docMk/>
            <pc:sldMk cId="249845352" sldId="797"/>
            <ac:spMk id="115" creationId="{6DABF858-8C4C-EFEA-F5CD-95D73E1CDDF3}"/>
          </ac:spMkLst>
        </pc:spChg>
        <pc:spChg chg="add mod">
          <ac:chgData name="JT Wang" userId="eef39015bd5f34b5" providerId="LiveId" clId="{05F9226E-967D-4059-96F3-C5DFCD966969}" dt="2025-08-01T09:25:37.552" v="1014" actId="164"/>
          <ac:spMkLst>
            <pc:docMk/>
            <pc:sldMk cId="249845352" sldId="797"/>
            <ac:spMk id="116" creationId="{F08BE33D-24A6-E150-D54A-14673CB9B83D}"/>
          </ac:spMkLst>
        </pc:spChg>
        <pc:grpChg chg="add del mod">
          <ac:chgData name="JT Wang" userId="eef39015bd5f34b5" providerId="LiveId" clId="{05F9226E-967D-4059-96F3-C5DFCD966969}" dt="2025-08-01T08:43:40.972" v="61" actId="165"/>
          <ac:grpSpMkLst>
            <pc:docMk/>
            <pc:sldMk cId="249845352" sldId="797"/>
            <ac:grpSpMk id="4" creationId="{90277B0E-10F3-5CA9-2AD3-F8F498F1BF3C}"/>
          </ac:grpSpMkLst>
        </pc:grpChg>
        <pc:grpChg chg="del">
          <ac:chgData name="JT Wang" userId="eef39015bd5f34b5" providerId="LiveId" clId="{05F9226E-967D-4059-96F3-C5DFCD966969}" dt="2025-08-01T08:45:47.290" v="99" actId="478"/>
          <ac:grpSpMkLst>
            <pc:docMk/>
            <pc:sldMk cId="249845352" sldId="797"/>
            <ac:grpSpMk id="9" creationId="{4389B7AD-7A02-2535-FE58-EDABF2958564}"/>
          </ac:grpSpMkLst>
        </pc:grpChg>
        <pc:grpChg chg="del">
          <ac:chgData name="JT Wang" userId="eef39015bd5f34b5" providerId="LiveId" clId="{05F9226E-967D-4059-96F3-C5DFCD966969}" dt="2025-08-01T08:44:47.169" v="70" actId="478"/>
          <ac:grpSpMkLst>
            <pc:docMk/>
            <pc:sldMk cId="249845352" sldId="797"/>
            <ac:grpSpMk id="22" creationId="{46DD9BDF-D663-8E9C-1371-102FF60A57CC}"/>
          </ac:grpSpMkLst>
        </pc:grpChg>
        <pc:grpChg chg="add mod">
          <ac:chgData name="JT Wang" userId="eef39015bd5f34b5" providerId="LiveId" clId="{05F9226E-967D-4059-96F3-C5DFCD966969}" dt="2025-08-01T08:48:53.355" v="203" actId="1037"/>
          <ac:grpSpMkLst>
            <pc:docMk/>
            <pc:sldMk cId="249845352" sldId="797"/>
            <ac:grpSpMk id="24" creationId="{4C1813F5-666D-FD10-DB0F-35343CC8D137}"/>
          </ac:grpSpMkLst>
        </pc:grpChg>
        <pc:grpChg chg="add del mod">
          <ac:chgData name="JT Wang" userId="eef39015bd5f34b5" providerId="LiveId" clId="{05F9226E-967D-4059-96F3-C5DFCD966969}" dt="2025-08-01T08:51:40.413" v="309" actId="165"/>
          <ac:grpSpMkLst>
            <pc:docMk/>
            <pc:sldMk cId="249845352" sldId="797"/>
            <ac:grpSpMk id="25" creationId="{AF2FC1C0-957C-44B2-9019-B3F909D5A0E5}"/>
          </ac:grpSpMkLst>
        </pc:grpChg>
        <pc:grpChg chg="add del mod">
          <ac:chgData name="JT Wang" userId="eef39015bd5f34b5" providerId="LiveId" clId="{05F9226E-967D-4059-96F3-C5DFCD966969}" dt="2025-08-01T08:51:44.280" v="310" actId="165"/>
          <ac:grpSpMkLst>
            <pc:docMk/>
            <pc:sldMk cId="249845352" sldId="797"/>
            <ac:grpSpMk id="35" creationId="{BF47BB5A-66F5-0231-FCBD-CD9D528BB2B7}"/>
          </ac:grpSpMkLst>
        </pc:grpChg>
        <pc:grpChg chg="add del mod">
          <ac:chgData name="JT Wang" userId="eef39015bd5f34b5" providerId="LiveId" clId="{05F9226E-967D-4059-96F3-C5DFCD966969}" dt="2025-08-01T08:51:47.244" v="311" actId="165"/>
          <ac:grpSpMkLst>
            <pc:docMk/>
            <pc:sldMk cId="249845352" sldId="797"/>
            <ac:grpSpMk id="40" creationId="{3E1A0A10-CCBA-1D63-CF47-EBE48E167A59}"/>
          </ac:grpSpMkLst>
        </pc:grpChg>
        <pc:grpChg chg="add del mod">
          <ac:chgData name="JT Wang" userId="eef39015bd5f34b5" providerId="LiveId" clId="{05F9226E-967D-4059-96F3-C5DFCD966969}" dt="2025-08-01T08:51:50.669" v="312" actId="165"/>
          <ac:grpSpMkLst>
            <pc:docMk/>
            <pc:sldMk cId="249845352" sldId="797"/>
            <ac:grpSpMk id="44" creationId="{6D437F22-5508-79BB-4D85-1C04AE865839}"/>
          </ac:grpSpMkLst>
        </pc:grpChg>
        <pc:grpChg chg="del mod">
          <ac:chgData name="JT Wang" userId="eef39015bd5f34b5" providerId="LiveId" clId="{05F9226E-967D-4059-96F3-C5DFCD966969}" dt="2025-08-01T08:54:03.237" v="370" actId="165"/>
          <ac:grpSpMkLst>
            <pc:docMk/>
            <pc:sldMk cId="249845352" sldId="797"/>
            <ac:grpSpMk id="48" creationId="{9DD31C96-011E-4802-EFCB-438F2605E393}"/>
          </ac:grpSpMkLst>
        </pc:grpChg>
        <pc:grpChg chg="del mod">
          <ac:chgData name="JT Wang" userId="eef39015bd5f34b5" providerId="LiveId" clId="{05F9226E-967D-4059-96F3-C5DFCD966969}" dt="2025-08-01T08:47:41.209" v="149" actId="478"/>
          <ac:grpSpMkLst>
            <pc:docMk/>
            <pc:sldMk cId="249845352" sldId="797"/>
            <ac:grpSpMk id="52" creationId="{9C0A3597-5E2D-CC4B-72D4-54A6C0B03FD2}"/>
          </ac:grpSpMkLst>
        </pc:grpChg>
        <pc:grpChg chg="add del mod">
          <ac:chgData name="JT Wang" userId="eef39015bd5f34b5" providerId="LiveId" clId="{05F9226E-967D-4059-96F3-C5DFCD966969}" dt="2025-08-01T08:47:43.087" v="150" actId="478"/>
          <ac:grpSpMkLst>
            <pc:docMk/>
            <pc:sldMk cId="249845352" sldId="797"/>
            <ac:grpSpMk id="56" creationId="{CBFC2487-62F7-14F5-E2EA-28F849D2A55D}"/>
          </ac:grpSpMkLst>
        </pc:grpChg>
        <pc:grpChg chg="add del mod">
          <ac:chgData name="JT Wang" userId="eef39015bd5f34b5" providerId="LiveId" clId="{05F9226E-967D-4059-96F3-C5DFCD966969}" dt="2025-08-01T08:57:27.617" v="504" actId="165"/>
          <ac:grpSpMkLst>
            <pc:docMk/>
            <pc:sldMk cId="249845352" sldId="797"/>
            <ac:grpSpMk id="60" creationId="{351133CD-BB5B-2F24-6896-2DF6B59A762C}"/>
          </ac:grpSpMkLst>
        </pc:grpChg>
        <pc:grpChg chg="add del mod">
          <ac:chgData name="JT Wang" userId="eef39015bd5f34b5" providerId="LiveId" clId="{05F9226E-967D-4059-96F3-C5DFCD966969}" dt="2025-08-01T08:57:16.993" v="501" actId="165"/>
          <ac:grpSpMkLst>
            <pc:docMk/>
            <pc:sldMk cId="249845352" sldId="797"/>
            <ac:grpSpMk id="64" creationId="{2644878A-BC23-9ED7-E083-8F7008B3BA70}"/>
          </ac:grpSpMkLst>
        </pc:grpChg>
        <pc:grpChg chg="add mod">
          <ac:chgData name="JT Wang" userId="eef39015bd5f34b5" providerId="LiveId" clId="{05F9226E-967D-4059-96F3-C5DFCD966969}" dt="2025-08-01T08:49:04.971" v="205" actId="164"/>
          <ac:grpSpMkLst>
            <pc:docMk/>
            <pc:sldMk cId="249845352" sldId="797"/>
            <ac:grpSpMk id="68" creationId="{75B163A2-F3C1-9968-932E-BF413881D8B6}"/>
          </ac:grpSpMkLst>
        </pc:grpChg>
        <pc:grpChg chg="add del mod">
          <ac:chgData name="JT Wang" userId="eef39015bd5f34b5" providerId="LiveId" clId="{05F9226E-967D-4059-96F3-C5DFCD966969}" dt="2025-08-01T09:17:57.708" v="927" actId="165"/>
          <ac:grpSpMkLst>
            <pc:docMk/>
            <pc:sldMk cId="249845352" sldId="797"/>
            <ac:grpSpMk id="69" creationId="{E56EDD9B-E981-9D9D-BCCF-583DBDE1DFB8}"/>
          </ac:grpSpMkLst>
        </pc:grpChg>
        <pc:grpChg chg="add del mod topLvl">
          <ac:chgData name="JT Wang" userId="eef39015bd5f34b5" providerId="LiveId" clId="{05F9226E-967D-4059-96F3-C5DFCD966969}" dt="2025-08-01T09:18:01.008" v="928" actId="165"/>
          <ac:grpSpMkLst>
            <pc:docMk/>
            <pc:sldMk cId="249845352" sldId="797"/>
            <ac:grpSpMk id="70" creationId="{FF406AAA-C140-34CC-C282-122BB65EFD07}"/>
          </ac:grpSpMkLst>
        </pc:grpChg>
        <pc:grpChg chg="add del mod topLvl">
          <ac:chgData name="JT Wang" userId="eef39015bd5f34b5" providerId="LiveId" clId="{05F9226E-967D-4059-96F3-C5DFCD966969}" dt="2025-08-01T09:18:04.268" v="929" actId="165"/>
          <ac:grpSpMkLst>
            <pc:docMk/>
            <pc:sldMk cId="249845352" sldId="797"/>
            <ac:grpSpMk id="71" creationId="{2196C34C-DDD9-DDB1-E5E9-5082972684AE}"/>
          </ac:grpSpMkLst>
        </pc:grpChg>
        <pc:grpChg chg="add del mod">
          <ac:chgData name="JT Wang" userId="eef39015bd5f34b5" providerId="LiveId" clId="{05F9226E-967D-4059-96F3-C5DFCD966969}" dt="2025-08-01T09:18:07.601" v="930" actId="165"/>
          <ac:grpSpMkLst>
            <pc:docMk/>
            <pc:sldMk cId="249845352" sldId="797"/>
            <ac:grpSpMk id="72" creationId="{D9EB3F46-2CE7-C032-6102-A53FCBECACBE}"/>
          </ac:grpSpMkLst>
        </pc:grpChg>
        <pc:grpChg chg="add del mod">
          <ac:chgData name="JT Wang" userId="eef39015bd5f34b5" providerId="LiveId" clId="{05F9226E-967D-4059-96F3-C5DFCD966969}" dt="2025-08-01T09:25:14.797" v="1011" actId="165"/>
          <ac:grpSpMkLst>
            <pc:docMk/>
            <pc:sldMk cId="249845352" sldId="797"/>
            <ac:grpSpMk id="73" creationId="{AF6A503C-AC00-8312-817F-AFA139BF7E86}"/>
          </ac:grpSpMkLst>
        </pc:grpChg>
        <pc:grpChg chg="add mod">
          <ac:chgData name="JT Wang" userId="eef39015bd5f34b5" providerId="LiveId" clId="{05F9226E-967D-4059-96F3-C5DFCD966969}" dt="2025-08-01T09:00:54.074" v="643" actId="164"/>
          <ac:grpSpMkLst>
            <pc:docMk/>
            <pc:sldMk cId="249845352" sldId="797"/>
            <ac:grpSpMk id="74" creationId="{1A89FB8B-6A07-D245-E3DA-7DA4B8334915}"/>
          </ac:grpSpMkLst>
        </pc:grpChg>
        <pc:grpChg chg="add mod">
          <ac:chgData name="JT Wang" userId="eef39015bd5f34b5" providerId="LiveId" clId="{05F9226E-967D-4059-96F3-C5DFCD966969}" dt="2025-08-01T08:57:45.611" v="535" actId="1035"/>
          <ac:grpSpMkLst>
            <pc:docMk/>
            <pc:sldMk cId="249845352" sldId="797"/>
            <ac:grpSpMk id="75" creationId="{00C3E98D-8BA5-10C8-EA67-42AF6604CC40}"/>
          </ac:grpSpMkLst>
        </pc:grpChg>
        <pc:grpChg chg="add mod">
          <ac:chgData name="JT Wang" userId="eef39015bd5f34b5" providerId="LiveId" clId="{05F9226E-967D-4059-96F3-C5DFCD966969}" dt="2025-08-01T08:55:12.118" v="416" actId="164"/>
          <ac:grpSpMkLst>
            <pc:docMk/>
            <pc:sldMk cId="249845352" sldId="797"/>
            <ac:grpSpMk id="80" creationId="{7E445505-2BAB-014E-345C-39E2A2AB809D}"/>
          </ac:grpSpMkLst>
        </pc:grpChg>
        <pc:grpChg chg="add mod">
          <ac:chgData name="JT Wang" userId="eef39015bd5f34b5" providerId="LiveId" clId="{05F9226E-967D-4059-96F3-C5DFCD966969}" dt="2025-08-01T08:57:24.306" v="503" actId="338"/>
          <ac:grpSpMkLst>
            <pc:docMk/>
            <pc:sldMk cId="249845352" sldId="797"/>
            <ac:grpSpMk id="90" creationId="{5C7932A7-3E78-24DA-92F1-2B7184AD0D3E}"/>
          </ac:grpSpMkLst>
        </pc:grpChg>
        <pc:grpChg chg="add del mod">
          <ac:chgData name="JT Wang" userId="eef39015bd5f34b5" providerId="LiveId" clId="{05F9226E-967D-4059-96F3-C5DFCD966969}" dt="2025-08-01T09:07:16.031" v="764" actId="165"/>
          <ac:grpSpMkLst>
            <pc:docMk/>
            <pc:sldMk cId="249845352" sldId="797"/>
            <ac:grpSpMk id="91" creationId="{1C197121-12B2-3EF2-C74A-E7EDADB86427}"/>
          </ac:grpSpMkLst>
        </pc:grpChg>
        <pc:grpChg chg="add del mod">
          <ac:chgData name="JT Wang" userId="eef39015bd5f34b5" providerId="LiveId" clId="{05F9226E-967D-4059-96F3-C5DFCD966969}" dt="2025-08-01T09:07:10.268" v="763" actId="165"/>
          <ac:grpSpMkLst>
            <pc:docMk/>
            <pc:sldMk cId="249845352" sldId="797"/>
            <ac:grpSpMk id="92" creationId="{CBABA537-56AD-E097-8F94-72E0412964A3}"/>
          </ac:grpSpMkLst>
        </pc:grpChg>
        <pc:grpChg chg="add del mod topLvl">
          <ac:chgData name="JT Wang" userId="eef39015bd5f34b5" providerId="LiveId" clId="{05F9226E-967D-4059-96F3-C5DFCD966969}" dt="2025-08-01T09:07:16.031" v="764" actId="165"/>
          <ac:grpSpMkLst>
            <pc:docMk/>
            <pc:sldMk cId="249845352" sldId="797"/>
            <ac:grpSpMk id="93" creationId="{68C1EFC4-4D08-220A-69D4-6AC49F4AC7E7}"/>
          </ac:grpSpMkLst>
        </pc:grpChg>
        <pc:grpChg chg="add mod">
          <ac:chgData name="JT Wang" userId="eef39015bd5f34b5" providerId="LiveId" clId="{05F9226E-967D-4059-96F3-C5DFCD966969}" dt="2025-08-01T09:16:10.537" v="862" actId="164"/>
          <ac:grpSpMkLst>
            <pc:docMk/>
            <pc:sldMk cId="249845352" sldId="797"/>
            <ac:grpSpMk id="94" creationId="{1599ACB9-C0B6-7B45-B517-71BBFFF6B61C}"/>
          </ac:grpSpMkLst>
        </pc:grpChg>
        <pc:grpChg chg="add mod">
          <ac:chgData name="JT Wang" userId="eef39015bd5f34b5" providerId="LiveId" clId="{05F9226E-967D-4059-96F3-C5DFCD966969}" dt="2025-08-01T09:06:44.276" v="747" actId="338"/>
          <ac:grpSpMkLst>
            <pc:docMk/>
            <pc:sldMk cId="249845352" sldId="797"/>
            <ac:grpSpMk id="95" creationId="{FAE7761F-248A-7EE5-FEC2-1B739A70A978}"/>
          </ac:grpSpMkLst>
        </pc:grpChg>
        <pc:grpChg chg="add mod">
          <ac:chgData name="JT Wang" userId="eef39015bd5f34b5" providerId="LiveId" clId="{05F9226E-967D-4059-96F3-C5DFCD966969}" dt="2025-08-01T09:06:24.747" v="745" actId="1035"/>
          <ac:grpSpMkLst>
            <pc:docMk/>
            <pc:sldMk cId="249845352" sldId="797"/>
            <ac:grpSpMk id="96" creationId="{C2F0253A-F0AF-9FCD-85B1-AC16E04488B3}"/>
          </ac:grpSpMkLst>
        </pc:grpChg>
        <pc:grpChg chg="add mod">
          <ac:chgData name="JT Wang" userId="eef39015bd5f34b5" providerId="LiveId" clId="{05F9226E-967D-4059-96F3-C5DFCD966969}" dt="2025-08-01T09:06:44.276" v="747" actId="338"/>
          <ac:grpSpMkLst>
            <pc:docMk/>
            <pc:sldMk cId="249845352" sldId="797"/>
            <ac:grpSpMk id="97" creationId="{7FB60A46-022D-707C-9C81-0DFF03BA51CC}"/>
          </ac:grpSpMkLst>
        </pc:grpChg>
        <pc:grpChg chg="add mod">
          <ac:chgData name="JT Wang" userId="eef39015bd5f34b5" providerId="LiveId" clId="{05F9226E-967D-4059-96F3-C5DFCD966969}" dt="2025-08-01T09:09:52.124" v="831" actId="164"/>
          <ac:grpSpMkLst>
            <pc:docMk/>
            <pc:sldMk cId="249845352" sldId="797"/>
            <ac:grpSpMk id="98" creationId="{FDAB53BC-CEEB-D5AC-CD1E-54A7C66B397E}"/>
          </ac:grpSpMkLst>
        </pc:grpChg>
        <pc:grpChg chg="add mod">
          <ac:chgData name="JT Wang" userId="eef39015bd5f34b5" providerId="LiveId" clId="{05F9226E-967D-4059-96F3-C5DFCD966969}" dt="2025-08-01T09:09:52.124" v="831" actId="164"/>
          <ac:grpSpMkLst>
            <pc:docMk/>
            <pc:sldMk cId="249845352" sldId="797"/>
            <ac:grpSpMk id="99" creationId="{643C4FEB-FF9E-76C2-4082-8FA33EE6DF2C}"/>
          </ac:grpSpMkLst>
        </pc:grpChg>
        <pc:grpChg chg="add mod">
          <ac:chgData name="JT Wang" userId="eef39015bd5f34b5" providerId="LiveId" clId="{05F9226E-967D-4059-96F3-C5DFCD966969}" dt="2025-08-01T09:09:52.124" v="831" actId="164"/>
          <ac:grpSpMkLst>
            <pc:docMk/>
            <pc:sldMk cId="249845352" sldId="797"/>
            <ac:grpSpMk id="100" creationId="{3A382431-51D8-6117-B158-94F2DCB8B7E8}"/>
          </ac:grpSpMkLst>
        </pc:grpChg>
        <pc:grpChg chg="add mod">
          <ac:chgData name="JT Wang" userId="eef39015bd5f34b5" providerId="LiveId" clId="{05F9226E-967D-4059-96F3-C5DFCD966969}" dt="2025-08-01T09:16:10.537" v="862" actId="164"/>
          <ac:grpSpMkLst>
            <pc:docMk/>
            <pc:sldMk cId="249845352" sldId="797"/>
            <ac:grpSpMk id="101" creationId="{56D59559-0A7C-B873-AF22-6B922AD5430A}"/>
          </ac:grpSpMkLst>
        </pc:grpChg>
        <pc:grpChg chg="add mod">
          <ac:chgData name="JT Wang" userId="eef39015bd5f34b5" providerId="LiveId" clId="{05F9226E-967D-4059-96F3-C5DFCD966969}" dt="2025-08-01T09:10:32.726" v="839" actId="1035"/>
          <ac:grpSpMkLst>
            <pc:docMk/>
            <pc:sldMk cId="249845352" sldId="797"/>
            <ac:grpSpMk id="102" creationId="{EBB93A58-8B90-7EE9-B4E4-C134065371B0}"/>
          </ac:grpSpMkLst>
        </pc:grpChg>
        <pc:grpChg chg="add mod">
          <ac:chgData name="JT Wang" userId="eef39015bd5f34b5" providerId="LiveId" clId="{05F9226E-967D-4059-96F3-C5DFCD966969}" dt="2025-08-01T09:16:15.726" v="892" actId="1035"/>
          <ac:grpSpMkLst>
            <pc:docMk/>
            <pc:sldMk cId="249845352" sldId="797"/>
            <ac:grpSpMk id="103" creationId="{82092ED3-176D-417C-3F61-4EC373CF089A}"/>
          </ac:grpSpMkLst>
        </pc:grpChg>
        <pc:grpChg chg="add mod">
          <ac:chgData name="JT Wang" userId="eef39015bd5f34b5" providerId="LiveId" clId="{05F9226E-967D-4059-96F3-C5DFCD966969}" dt="2025-08-01T09:19:01.258" v="960" actId="164"/>
          <ac:grpSpMkLst>
            <pc:docMk/>
            <pc:sldMk cId="249845352" sldId="797"/>
            <ac:grpSpMk id="104" creationId="{87282D9C-8764-EB79-EA50-DF5855CDB125}"/>
          </ac:grpSpMkLst>
        </pc:grpChg>
        <pc:grpChg chg="add mod">
          <ac:chgData name="JT Wang" userId="eef39015bd5f34b5" providerId="LiveId" clId="{05F9226E-967D-4059-96F3-C5DFCD966969}" dt="2025-08-01T09:19:01.258" v="960" actId="164"/>
          <ac:grpSpMkLst>
            <pc:docMk/>
            <pc:sldMk cId="249845352" sldId="797"/>
            <ac:grpSpMk id="105" creationId="{944CD697-6D9F-E2AE-E143-6B47B47A0E85}"/>
          </ac:grpSpMkLst>
        </pc:grpChg>
        <pc:grpChg chg="add mod">
          <ac:chgData name="JT Wang" userId="eef39015bd5f34b5" providerId="LiveId" clId="{05F9226E-967D-4059-96F3-C5DFCD966969}" dt="2025-08-01T09:19:01.258" v="960" actId="164"/>
          <ac:grpSpMkLst>
            <pc:docMk/>
            <pc:sldMk cId="249845352" sldId="797"/>
            <ac:grpSpMk id="106" creationId="{14275D5C-61C9-CA29-4D6B-6617C109A776}"/>
          </ac:grpSpMkLst>
        </pc:grpChg>
        <pc:grpChg chg="add mod">
          <ac:chgData name="JT Wang" userId="eef39015bd5f34b5" providerId="LiveId" clId="{05F9226E-967D-4059-96F3-C5DFCD966969}" dt="2025-08-01T09:19:01.258" v="960" actId="164"/>
          <ac:grpSpMkLst>
            <pc:docMk/>
            <pc:sldMk cId="249845352" sldId="797"/>
            <ac:grpSpMk id="107" creationId="{4EEC821B-37B6-83BB-11E4-D767D8AE1676}"/>
          </ac:grpSpMkLst>
        </pc:grpChg>
        <pc:grpChg chg="add mod">
          <ac:chgData name="JT Wang" userId="eef39015bd5f34b5" providerId="LiveId" clId="{05F9226E-967D-4059-96F3-C5DFCD966969}" dt="2025-08-01T09:19:08.795" v="962" actId="164"/>
          <ac:grpSpMkLst>
            <pc:docMk/>
            <pc:sldMk cId="249845352" sldId="797"/>
            <ac:grpSpMk id="108" creationId="{BB073481-3768-74EE-9326-A8A1637F505F}"/>
          </ac:grpSpMkLst>
        </pc:grpChg>
        <pc:grpChg chg="add mod">
          <ac:chgData name="JT Wang" userId="eef39015bd5f34b5" providerId="LiveId" clId="{05F9226E-967D-4059-96F3-C5DFCD966969}" dt="2025-08-01T09:19:08.795" v="962" actId="164"/>
          <ac:grpSpMkLst>
            <pc:docMk/>
            <pc:sldMk cId="249845352" sldId="797"/>
            <ac:grpSpMk id="109" creationId="{448F37D3-A7A6-CAA1-0470-242D45C9BCC3}"/>
          </ac:grpSpMkLst>
        </pc:grpChg>
        <pc:grpChg chg="add mod">
          <ac:chgData name="JT Wang" userId="eef39015bd5f34b5" providerId="LiveId" clId="{05F9226E-967D-4059-96F3-C5DFCD966969}" dt="2025-08-01T09:20:42.016" v="975" actId="164"/>
          <ac:grpSpMkLst>
            <pc:docMk/>
            <pc:sldMk cId="249845352" sldId="797"/>
            <ac:grpSpMk id="112" creationId="{61C23C69-FDE7-B185-121A-89F9DF0B1FEB}"/>
          </ac:grpSpMkLst>
        </pc:grpChg>
        <pc:grpChg chg="add mod">
          <ac:chgData name="JT Wang" userId="eef39015bd5f34b5" providerId="LiveId" clId="{05F9226E-967D-4059-96F3-C5DFCD966969}" dt="2025-08-01T09:20:49.883" v="977" actId="1076"/>
          <ac:grpSpMkLst>
            <pc:docMk/>
            <pc:sldMk cId="249845352" sldId="797"/>
            <ac:grpSpMk id="113" creationId="{E3A292DF-C3F4-8E52-B504-A7499CAA3A90}"/>
          </ac:grpSpMkLst>
        </pc:grpChg>
        <pc:grpChg chg="add mod">
          <ac:chgData name="JT Wang" userId="eef39015bd5f34b5" providerId="LiveId" clId="{05F9226E-967D-4059-96F3-C5DFCD966969}" dt="2025-08-01T09:25:37.552" v="1014" actId="164"/>
          <ac:grpSpMkLst>
            <pc:docMk/>
            <pc:sldMk cId="249845352" sldId="797"/>
            <ac:grpSpMk id="120" creationId="{13C421D5-81D1-A77F-E777-4BA636D0BB3C}"/>
          </ac:grpSpMkLst>
        </pc:grpChg>
        <pc:cxnChg chg="add mod topLvl">
          <ac:chgData name="JT Wang" userId="eef39015bd5f34b5" providerId="LiveId" clId="{05F9226E-967D-4059-96F3-C5DFCD966969}" dt="2025-08-01T09:25:37.552" v="1014" actId="164"/>
          <ac:cxnSpMkLst>
            <pc:docMk/>
            <pc:sldMk cId="249845352" sldId="797"/>
            <ac:cxnSpMk id="16" creationId="{423F169E-0FC9-E221-48E6-0841B25394E9}"/>
          </ac:cxnSpMkLst>
        </pc:cxnChg>
        <pc:cxnChg chg="mod topLvl">
          <ac:chgData name="JT Wang" userId="eef39015bd5f34b5" providerId="LiveId" clId="{05F9226E-967D-4059-96F3-C5DFCD966969}" dt="2025-08-01T09:18:34.671" v="949" actId="338"/>
          <ac:cxnSpMkLst>
            <pc:docMk/>
            <pc:sldMk cId="249845352" sldId="797"/>
            <ac:cxnSpMk id="34" creationId="{5CFF020C-F266-BB2B-3311-76B715D76BFA}"/>
          </ac:cxnSpMkLst>
        </pc:cxnChg>
        <pc:cxnChg chg="mod topLvl">
          <ac:chgData name="JT Wang" userId="eef39015bd5f34b5" providerId="LiveId" clId="{05F9226E-967D-4059-96F3-C5DFCD966969}" dt="2025-08-01T09:18:31.294" v="948" actId="338"/>
          <ac:cxnSpMkLst>
            <pc:docMk/>
            <pc:sldMk cId="249845352" sldId="797"/>
            <ac:cxnSpMk id="39" creationId="{F88F9A11-C885-92F7-20D0-B86856F49548}"/>
          </ac:cxnSpMkLst>
        </pc:cxnChg>
        <pc:cxnChg chg="mod topLvl">
          <ac:chgData name="JT Wang" userId="eef39015bd5f34b5" providerId="LiveId" clId="{05F9226E-967D-4059-96F3-C5DFCD966969}" dt="2025-08-01T09:18:28.359" v="947" actId="338"/>
          <ac:cxnSpMkLst>
            <pc:docMk/>
            <pc:sldMk cId="249845352" sldId="797"/>
            <ac:cxnSpMk id="43" creationId="{EC4E3DEC-4ACF-4228-874D-42243AE0333D}"/>
          </ac:cxnSpMkLst>
        </pc:cxnChg>
        <pc:cxnChg chg="mod topLvl">
          <ac:chgData name="JT Wang" userId="eef39015bd5f34b5" providerId="LiveId" clId="{05F9226E-967D-4059-96F3-C5DFCD966969}" dt="2025-08-01T09:18:25.359" v="946" actId="338"/>
          <ac:cxnSpMkLst>
            <pc:docMk/>
            <pc:sldMk cId="249845352" sldId="797"/>
            <ac:cxnSpMk id="47" creationId="{7276029C-E95E-000C-AEB3-938D400E33B2}"/>
          </ac:cxnSpMkLst>
        </pc:cxnChg>
        <pc:cxnChg chg="mod topLvl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51" creationId="{22E76BFE-EFE3-459E-2C7F-2ECF412D2F82}"/>
          </ac:cxnSpMkLst>
        </pc:cxnChg>
        <pc:cxnChg chg="mod">
          <ac:chgData name="JT Wang" userId="eef39015bd5f34b5" providerId="LiveId" clId="{05F9226E-967D-4059-96F3-C5DFCD966969}" dt="2025-08-01T08:47:41.209" v="149" actId="478"/>
          <ac:cxnSpMkLst>
            <pc:docMk/>
            <pc:sldMk cId="249845352" sldId="797"/>
            <ac:cxnSpMk id="55" creationId="{5883E358-3118-90DC-AEC3-0AAE0025E2ED}"/>
          </ac:cxnSpMkLst>
        </pc:cxnChg>
        <pc:cxnChg chg="mod">
          <ac:chgData name="JT Wang" userId="eef39015bd5f34b5" providerId="LiveId" clId="{05F9226E-967D-4059-96F3-C5DFCD966969}" dt="2025-08-01T08:47:43.087" v="150" actId="478"/>
          <ac:cxnSpMkLst>
            <pc:docMk/>
            <pc:sldMk cId="249845352" sldId="797"/>
            <ac:cxnSpMk id="59" creationId="{20CD0E60-F6E0-4A72-3708-9A9132929E77}"/>
          </ac:cxnSpMkLst>
        </pc:cxnChg>
        <pc:cxnChg chg="mod topLvl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63" creationId="{C5C5BC14-3551-5565-4C02-7C0AC656A8B4}"/>
          </ac:cxnSpMkLst>
        </pc:cxnChg>
        <pc:cxnChg chg="mod topLvl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67" creationId="{E53C7B7E-D44C-B6F6-60DA-D704A3BD08A8}"/>
          </ac:cxnSpMkLst>
        </pc:cxnChg>
        <pc:cxnChg chg="add mod topLvl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77" creationId="{3506F3A9-40D0-3566-111D-6E8915D3E588}"/>
          </ac:cxnSpMkLst>
        </pc:cxnChg>
        <pc:cxnChg chg="add mod topLvl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81" creationId="{C15630A6-3D5C-1870-0584-80E28BB6E214}"/>
          </ac:cxnSpMkLst>
        </pc:cxnChg>
        <pc:cxnChg chg="add mod">
          <ac:chgData name="JT Wang" userId="eef39015bd5f34b5" providerId="LiveId" clId="{05F9226E-967D-4059-96F3-C5DFCD966969}" dt="2025-08-01T09:16:41.756" v="919" actId="1036"/>
          <ac:cxnSpMkLst>
            <pc:docMk/>
            <pc:sldMk cId="249845352" sldId="797"/>
            <ac:cxnSpMk id="86" creationId="{AC41F970-D5D9-8E10-EDDB-48C4D6B7E9DE}"/>
          </ac:cxnSpMkLst>
        </pc:cxnChg>
        <pc:cxnChg chg="add mod">
          <ac:chgData name="JT Wang" userId="eef39015bd5f34b5" providerId="LiveId" clId="{05F9226E-967D-4059-96F3-C5DFCD966969}" dt="2025-08-01T09:25:37.552" v="1014" actId="164"/>
          <ac:cxnSpMkLst>
            <pc:docMk/>
            <pc:sldMk cId="249845352" sldId="797"/>
            <ac:cxnSpMk id="117" creationId="{6F0F3B9C-2FF0-1EA4-FF29-84B085E42A58}"/>
          </ac:cxnSpMkLst>
        </pc:cxnChg>
      </pc:sldChg>
      <pc:sldChg chg="delSp del mod">
        <pc:chgData name="JT Wang" userId="eef39015bd5f34b5" providerId="LiveId" clId="{05F9226E-967D-4059-96F3-C5DFCD966969}" dt="2025-08-02T04:07:37.376" v="1176" actId="47"/>
        <pc:sldMkLst>
          <pc:docMk/>
          <pc:sldMk cId="3584940774" sldId="852"/>
        </pc:sldMkLst>
        <pc:picChg chg="del">
          <ac:chgData name="JT Wang" userId="eef39015bd5f34b5" providerId="LiveId" clId="{05F9226E-967D-4059-96F3-C5DFCD966969}" dt="2025-08-02T03:56:15.283" v="1159" actId="478"/>
          <ac:picMkLst>
            <pc:docMk/>
            <pc:sldMk cId="3584940774" sldId="852"/>
            <ac:picMk id="4" creationId="{2BC93578-36F6-60CA-12DA-901CE9D3E7D3}"/>
          </ac:picMkLst>
        </pc:picChg>
      </pc:sldChg>
      <pc:sldChg chg="del">
        <pc:chgData name="JT Wang" userId="eef39015bd5f34b5" providerId="LiveId" clId="{05F9226E-967D-4059-96F3-C5DFCD966969}" dt="2025-08-02T04:07:41.526" v="1179" actId="47"/>
        <pc:sldMkLst>
          <pc:docMk/>
          <pc:sldMk cId="3910978446" sldId="865"/>
        </pc:sldMkLst>
      </pc:sldChg>
      <pc:sldChg chg="delSp del mod">
        <pc:chgData name="JT Wang" userId="eef39015bd5f34b5" providerId="LiveId" clId="{05F9226E-967D-4059-96F3-C5DFCD966969}" dt="2025-08-02T04:07:39.931" v="1178" actId="47"/>
        <pc:sldMkLst>
          <pc:docMk/>
          <pc:sldMk cId="4001103375" sldId="893"/>
        </pc:sldMkLst>
        <pc:picChg chg="del">
          <ac:chgData name="JT Wang" userId="eef39015bd5f34b5" providerId="LiveId" clId="{05F9226E-967D-4059-96F3-C5DFCD966969}" dt="2025-08-02T03:56:20.335" v="1161" actId="478"/>
          <ac:picMkLst>
            <pc:docMk/>
            <pc:sldMk cId="4001103375" sldId="893"/>
            <ac:picMk id="6" creationId="{AF4846C3-EAEA-F0CC-0738-D81DD7CFFFBC}"/>
          </ac:picMkLst>
        </pc:picChg>
      </pc:sldChg>
      <pc:sldChg chg="del">
        <pc:chgData name="JT Wang" userId="eef39015bd5f34b5" providerId="LiveId" clId="{05F9226E-967D-4059-96F3-C5DFCD966969}" dt="2025-08-02T04:07:53.700" v="1184" actId="47"/>
        <pc:sldMkLst>
          <pc:docMk/>
          <pc:sldMk cId="3434830654" sldId="894"/>
        </pc:sldMkLst>
      </pc:sldChg>
      <pc:sldChg chg="addSp delSp modSp mod">
        <pc:chgData name="JT Wang" userId="eef39015bd5f34b5" providerId="LiveId" clId="{05F9226E-967D-4059-96F3-C5DFCD966969}" dt="2025-08-02T02:53:49.250" v="1025" actId="22"/>
        <pc:sldMkLst>
          <pc:docMk/>
          <pc:sldMk cId="1170397426" sldId="900"/>
        </pc:sldMkLst>
        <pc:picChg chg="add del">
          <ac:chgData name="JT Wang" userId="eef39015bd5f34b5" providerId="LiveId" clId="{05F9226E-967D-4059-96F3-C5DFCD966969}" dt="2025-08-02T02:50:24.541" v="1016" actId="478"/>
          <ac:picMkLst>
            <pc:docMk/>
            <pc:sldMk cId="1170397426" sldId="900"/>
            <ac:picMk id="3" creationId="{B4CD86DA-2ECC-98E1-F5ED-A96558440B41}"/>
          </ac:picMkLst>
        </pc:picChg>
        <pc:picChg chg="del">
          <ac:chgData name="JT Wang" userId="eef39015bd5f34b5" providerId="LiveId" clId="{05F9226E-967D-4059-96F3-C5DFCD966969}" dt="2025-08-01T08:42:23.318" v="30" actId="478"/>
          <ac:picMkLst>
            <pc:docMk/>
            <pc:sldMk cId="1170397426" sldId="900"/>
            <ac:picMk id="3" creationId="{EB5873BA-28C9-4E93-B94A-35EF98C71B52}"/>
          </ac:picMkLst>
        </pc:picChg>
        <pc:picChg chg="add del mod">
          <ac:chgData name="JT Wang" userId="eef39015bd5f34b5" providerId="LiveId" clId="{05F9226E-967D-4059-96F3-C5DFCD966969}" dt="2025-08-02T02:51:51.047" v="1021" actId="478"/>
          <ac:picMkLst>
            <pc:docMk/>
            <pc:sldMk cId="1170397426" sldId="900"/>
            <ac:picMk id="5" creationId="{3F9828F7-E51E-7925-537F-B5E9FCDBE41F}"/>
          </ac:picMkLst>
        </pc:picChg>
        <pc:picChg chg="add del mod">
          <ac:chgData name="JT Wang" userId="eef39015bd5f34b5" providerId="LiveId" clId="{05F9226E-967D-4059-96F3-C5DFCD966969}" dt="2025-08-02T02:53:48.512" v="1024" actId="478"/>
          <ac:picMkLst>
            <pc:docMk/>
            <pc:sldMk cId="1170397426" sldId="900"/>
            <ac:picMk id="7" creationId="{ECF1ABEB-5F8E-6D55-A325-238CA957BBD6}"/>
          </ac:picMkLst>
        </pc:picChg>
        <pc:picChg chg="add">
          <ac:chgData name="JT Wang" userId="eef39015bd5f34b5" providerId="LiveId" clId="{05F9226E-967D-4059-96F3-C5DFCD966969}" dt="2025-08-02T02:53:49.250" v="1025" actId="22"/>
          <ac:picMkLst>
            <pc:docMk/>
            <pc:sldMk cId="1170397426" sldId="900"/>
            <ac:picMk id="9" creationId="{33012EE4-A1A1-9DF2-A64F-D05918491F40}"/>
          </ac:picMkLst>
        </pc:picChg>
      </pc:sldChg>
      <pc:sldChg chg="addSp delSp mod">
        <pc:chgData name="JT Wang" userId="eef39015bd5f34b5" providerId="LiveId" clId="{05F9226E-967D-4059-96F3-C5DFCD966969}" dt="2025-08-02T04:03:08.495" v="1168" actId="22"/>
        <pc:sldMkLst>
          <pc:docMk/>
          <pc:sldMk cId="3521621646" sldId="901"/>
        </pc:sldMkLst>
        <pc:picChg chg="add del">
          <ac:chgData name="JT Wang" userId="eef39015bd5f34b5" providerId="LiveId" clId="{05F9226E-967D-4059-96F3-C5DFCD966969}" dt="2025-08-02T04:00:42.190" v="1163" actId="478"/>
          <ac:picMkLst>
            <pc:docMk/>
            <pc:sldMk cId="3521621646" sldId="901"/>
            <ac:picMk id="3" creationId="{5A3C1078-D307-2A97-104A-2AD134C59E6E}"/>
          </ac:picMkLst>
        </pc:picChg>
        <pc:picChg chg="del">
          <ac:chgData name="JT Wang" userId="eef39015bd5f34b5" providerId="LiveId" clId="{05F9226E-967D-4059-96F3-C5DFCD966969}" dt="2025-08-02T03:56:08.724" v="1156" actId="478"/>
          <ac:picMkLst>
            <pc:docMk/>
            <pc:sldMk cId="3521621646" sldId="901"/>
            <ac:picMk id="5" creationId="{12DDC1B1-EFA0-D854-10CE-F75428493001}"/>
          </ac:picMkLst>
        </pc:picChg>
        <pc:picChg chg="add del">
          <ac:chgData name="JT Wang" userId="eef39015bd5f34b5" providerId="LiveId" clId="{05F9226E-967D-4059-96F3-C5DFCD966969}" dt="2025-08-02T04:01:31.346" v="1165" actId="478"/>
          <ac:picMkLst>
            <pc:docMk/>
            <pc:sldMk cId="3521621646" sldId="901"/>
            <ac:picMk id="6" creationId="{1BC4E312-BAEA-8C59-5E5D-E1507DC1071D}"/>
          </ac:picMkLst>
        </pc:picChg>
        <pc:picChg chg="add del">
          <ac:chgData name="JT Wang" userId="eef39015bd5f34b5" providerId="LiveId" clId="{05F9226E-967D-4059-96F3-C5DFCD966969}" dt="2025-08-02T04:03:07.031" v="1167" actId="478"/>
          <ac:picMkLst>
            <pc:docMk/>
            <pc:sldMk cId="3521621646" sldId="901"/>
            <ac:picMk id="8" creationId="{49BDFAFC-1FA8-AA9D-DE98-671463D66689}"/>
          </ac:picMkLst>
        </pc:picChg>
        <pc:picChg chg="add">
          <ac:chgData name="JT Wang" userId="eef39015bd5f34b5" providerId="LiveId" clId="{05F9226E-967D-4059-96F3-C5DFCD966969}" dt="2025-08-02T04:03:08.495" v="1168" actId="22"/>
          <ac:picMkLst>
            <pc:docMk/>
            <pc:sldMk cId="3521621646" sldId="901"/>
            <ac:picMk id="10" creationId="{EBDDB5B7-2442-77EC-B785-08130CB88CB1}"/>
          </ac:picMkLst>
        </pc:picChg>
      </pc:sldChg>
      <pc:sldChg chg="addSp delSp modSp mod">
        <pc:chgData name="JT Wang" userId="eef39015bd5f34b5" providerId="LiveId" clId="{05F9226E-967D-4059-96F3-C5DFCD966969}" dt="2025-08-02T03:48:42.788" v="1147" actId="1076"/>
        <pc:sldMkLst>
          <pc:docMk/>
          <pc:sldMk cId="904546010" sldId="902"/>
        </pc:sldMkLst>
        <pc:picChg chg="del">
          <ac:chgData name="JT Wang" userId="eef39015bd5f34b5" providerId="LiveId" clId="{05F9226E-967D-4059-96F3-C5DFCD966969}" dt="2025-08-01T09:05:40.037" v="722" actId="478"/>
          <ac:picMkLst>
            <pc:docMk/>
            <pc:sldMk cId="904546010" sldId="902"/>
            <ac:picMk id="3" creationId="{6F411240-D724-261E-50C5-BF1CFC6BAA63}"/>
          </ac:picMkLst>
        </pc:picChg>
        <pc:picChg chg="add del mod">
          <ac:chgData name="JT Wang" userId="eef39015bd5f34b5" providerId="LiveId" clId="{05F9226E-967D-4059-96F3-C5DFCD966969}" dt="2025-08-02T03:48:27.874" v="1141" actId="478"/>
          <ac:picMkLst>
            <pc:docMk/>
            <pc:sldMk cId="904546010" sldId="902"/>
            <ac:picMk id="3" creationId="{82EDACF0-233B-CDCE-AAE0-F026CC5FD5F8}"/>
          </ac:picMkLst>
        </pc:picChg>
        <pc:picChg chg="add mod">
          <ac:chgData name="JT Wang" userId="eef39015bd5f34b5" providerId="LiveId" clId="{05F9226E-967D-4059-96F3-C5DFCD966969}" dt="2025-08-02T03:48:42.788" v="1147" actId="1076"/>
          <ac:picMkLst>
            <pc:docMk/>
            <pc:sldMk cId="904546010" sldId="902"/>
            <ac:picMk id="5" creationId="{87DEBD67-0D71-4907-48C3-927C4615EDD7}"/>
          </ac:picMkLst>
        </pc:picChg>
      </pc:sldChg>
      <pc:sldChg chg="addSp delSp modSp mod">
        <pc:chgData name="JT Wang" userId="eef39015bd5f34b5" providerId="LiveId" clId="{05F9226E-967D-4059-96F3-C5DFCD966969}" dt="2025-08-02T04:07:32.332" v="1174" actId="22"/>
        <pc:sldMkLst>
          <pc:docMk/>
          <pc:sldMk cId="1455510761" sldId="903"/>
        </pc:sldMkLst>
        <pc:picChg chg="add del">
          <ac:chgData name="JT Wang" userId="eef39015bd5f34b5" providerId="LiveId" clId="{05F9226E-967D-4059-96F3-C5DFCD966969}" dt="2025-08-02T04:05:33.174" v="1170" actId="478"/>
          <ac:picMkLst>
            <pc:docMk/>
            <pc:sldMk cId="1455510761" sldId="903"/>
            <ac:picMk id="3" creationId="{AFF33EC2-CB06-3FCD-A94E-71F14CF225BE}"/>
          </ac:picMkLst>
        </pc:picChg>
        <pc:picChg chg="add del mod">
          <ac:chgData name="JT Wang" userId="eef39015bd5f34b5" providerId="LiveId" clId="{05F9226E-967D-4059-96F3-C5DFCD966969}" dt="2025-08-02T04:07:31.087" v="1173" actId="478"/>
          <ac:picMkLst>
            <pc:docMk/>
            <pc:sldMk cId="1455510761" sldId="903"/>
            <ac:picMk id="5" creationId="{8726AA85-32E8-D53F-6C62-620A29232947}"/>
          </ac:picMkLst>
        </pc:picChg>
        <pc:picChg chg="del">
          <ac:chgData name="JT Wang" userId="eef39015bd5f34b5" providerId="LiveId" clId="{05F9226E-967D-4059-96F3-C5DFCD966969}" dt="2025-08-02T03:56:10.543" v="1157" actId="478"/>
          <ac:picMkLst>
            <pc:docMk/>
            <pc:sldMk cId="1455510761" sldId="903"/>
            <ac:picMk id="6" creationId="{A600C462-AD7C-55A6-4670-0B0629BAB002}"/>
          </ac:picMkLst>
        </pc:picChg>
        <pc:picChg chg="add">
          <ac:chgData name="JT Wang" userId="eef39015bd5f34b5" providerId="LiveId" clId="{05F9226E-967D-4059-96F3-C5DFCD966969}" dt="2025-08-02T04:07:32.332" v="1174" actId="22"/>
          <ac:picMkLst>
            <pc:docMk/>
            <pc:sldMk cId="1455510761" sldId="903"/>
            <ac:picMk id="8" creationId="{ACDB2564-2F90-8F1A-A5E2-896094706729}"/>
          </ac:picMkLst>
        </pc:picChg>
      </pc:sldChg>
      <pc:sldChg chg="delSp del mod">
        <pc:chgData name="JT Wang" userId="eef39015bd5f34b5" providerId="LiveId" clId="{05F9226E-967D-4059-96F3-C5DFCD966969}" dt="2025-08-02T04:07:35.428" v="1175" actId="47"/>
        <pc:sldMkLst>
          <pc:docMk/>
          <pc:sldMk cId="3356226350" sldId="904"/>
        </pc:sldMkLst>
        <pc:picChg chg="del">
          <ac:chgData name="JT Wang" userId="eef39015bd5f34b5" providerId="LiveId" clId="{05F9226E-967D-4059-96F3-C5DFCD966969}" dt="2025-08-02T03:56:12.998" v="1158" actId="478"/>
          <ac:picMkLst>
            <pc:docMk/>
            <pc:sldMk cId="3356226350" sldId="904"/>
            <ac:picMk id="5" creationId="{AAFA14D0-FAED-453E-EE9B-C5405313B344}"/>
          </ac:picMkLst>
        </pc:picChg>
      </pc:sldChg>
      <pc:sldChg chg="delSp del mod">
        <pc:chgData name="JT Wang" userId="eef39015bd5f34b5" providerId="LiveId" clId="{05F9226E-967D-4059-96F3-C5DFCD966969}" dt="2025-08-02T04:07:38.292" v="1177" actId="47"/>
        <pc:sldMkLst>
          <pc:docMk/>
          <pc:sldMk cId="3221910327" sldId="905"/>
        </pc:sldMkLst>
        <pc:picChg chg="del">
          <ac:chgData name="JT Wang" userId="eef39015bd5f34b5" providerId="LiveId" clId="{05F9226E-967D-4059-96F3-C5DFCD966969}" dt="2025-08-02T03:56:17.737" v="1160" actId="478"/>
          <ac:picMkLst>
            <pc:docMk/>
            <pc:sldMk cId="3221910327" sldId="905"/>
            <ac:picMk id="6" creationId="{C7EB9FB7-CBC1-D7FB-6B6A-951E52C34154}"/>
          </ac:picMkLst>
        </pc:picChg>
      </pc:sldChg>
      <pc:sldChg chg="del">
        <pc:chgData name="JT Wang" userId="eef39015bd5f34b5" providerId="LiveId" clId="{05F9226E-967D-4059-96F3-C5DFCD966969}" dt="2025-08-02T04:07:50.322" v="1183" actId="47"/>
        <pc:sldMkLst>
          <pc:docMk/>
          <pc:sldMk cId="738888859" sldId="906"/>
        </pc:sldMkLst>
      </pc:sldChg>
      <pc:sldChg chg="del">
        <pc:chgData name="JT Wang" userId="eef39015bd5f34b5" providerId="LiveId" clId="{05F9226E-967D-4059-96F3-C5DFCD966969}" dt="2025-08-02T04:07:46.534" v="1180" actId="47"/>
        <pc:sldMkLst>
          <pc:docMk/>
          <pc:sldMk cId="2387758563" sldId="907"/>
        </pc:sldMkLst>
      </pc:sldChg>
      <pc:sldChg chg="del">
        <pc:chgData name="JT Wang" userId="eef39015bd5f34b5" providerId="LiveId" clId="{05F9226E-967D-4059-96F3-C5DFCD966969}" dt="2025-08-02T04:07:47.374" v="1181" actId="47"/>
        <pc:sldMkLst>
          <pc:docMk/>
          <pc:sldMk cId="4176540827" sldId="908"/>
        </pc:sldMkLst>
      </pc:sldChg>
      <pc:sldChg chg="del">
        <pc:chgData name="JT Wang" userId="eef39015bd5f34b5" providerId="LiveId" clId="{05F9226E-967D-4059-96F3-C5DFCD966969}" dt="2025-08-02T04:07:48.628" v="1182" actId="47"/>
        <pc:sldMkLst>
          <pc:docMk/>
          <pc:sldMk cId="243964495" sldId="909"/>
        </pc:sldMkLst>
      </pc:sldChg>
      <pc:sldChg chg="del">
        <pc:chgData name="JT Wang" userId="eef39015bd5f34b5" providerId="LiveId" clId="{05F9226E-967D-4059-96F3-C5DFCD966969}" dt="2025-08-02T04:07:56.616" v="1186" actId="47"/>
        <pc:sldMkLst>
          <pc:docMk/>
          <pc:sldMk cId="3108946572" sldId="911"/>
        </pc:sldMkLst>
      </pc:sldChg>
      <pc:sldChg chg="del">
        <pc:chgData name="JT Wang" userId="eef39015bd5f34b5" providerId="LiveId" clId="{05F9226E-967D-4059-96F3-C5DFCD966969}" dt="2025-08-02T04:07:55.583" v="1185" actId="47"/>
        <pc:sldMkLst>
          <pc:docMk/>
          <pc:sldMk cId="2521978624" sldId="912"/>
        </pc:sldMkLst>
      </pc:sldChg>
      <pc:sldChg chg="del">
        <pc:chgData name="JT Wang" userId="eef39015bd5f34b5" providerId="LiveId" clId="{05F9226E-967D-4059-96F3-C5DFCD966969}" dt="2025-08-02T04:07:58.114" v="1187" actId="47"/>
        <pc:sldMkLst>
          <pc:docMk/>
          <pc:sldMk cId="1373198131" sldId="913"/>
        </pc:sldMkLst>
      </pc:sldChg>
      <pc:sldChg chg="del">
        <pc:chgData name="JT Wang" userId="eef39015bd5f34b5" providerId="LiveId" clId="{05F9226E-967D-4059-96F3-C5DFCD966969}" dt="2025-08-02T04:07:59.175" v="1188" actId="47"/>
        <pc:sldMkLst>
          <pc:docMk/>
          <pc:sldMk cId="3604392091" sldId="914"/>
        </pc:sldMkLst>
      </pc:sldChg>
      <pc:sldChg chg="del">
        <pc:chgData name="JT Wang" userId="eef39015bd5f34b5" providerId="LiveId" clId="{05F9226E-967D-4059-96F3-C5DFCD966969}" dt="2025-08-02T04:08:00.416" v="1189" actId="47"/>
        <pc:sldMkLst>
          <pc:docMk/>
          <pc:sldMk cId="3073707063" sldId="915"/>
        </pc:sldMkLst>
      </pc:sldChg>
      <pc:sldChg chg="del">
        <pc:chgData name="JT Wang" userId="eef39015bd5f34b5" providerId="LiveId" clId="{05F9226E-967D-4059-96F3-C5DFCD966969}" dt="2025-08-02T04:08:04.583" v="1191" actId="47"/>
        <pc:sldMkLst>
          <pc:docMk/>
          <pc:sldMk cId="4114836216" sldId="916"/>
        </pc:sldMkLst>
      </pc:sldChg>
      <pc:sldChg chg="del">
        <pc:chgData name="JT Wang" userId="eef39015bd5f34b5" providerId="LiveId" clId="{05F9226E-967D-4059-96F3-C5DFCD966969}" dt="2025-08-02T04:08:01.973" v="1190" actId="47"/>
        <pc:sldMkLst>
          <pc:docMk/>
          <pc:sldMk cId="4147864340" sldId="917"/>
        </pc:sldMkLst>
      </pc:sldChg>
      <pc:sldChg chg="addSp delSp modSp new mod">
        <pc:chgData name="JT Wang" userId="eef39015bd5f34b5" providerId="LiveId" clId="{05F9226E-967D-4059-96F3-C5DFCD966969}" dt="2025-08-02T02:57:54.926" v="1038" actId="1038"/>
        <pc:sldMkLst>
          <pc:docMk/>
          <pc:sldMk cId="3277445539" sldId="918"/>
        </pc:sldMkLst>
        <pc:picChg chg="add del">
          <ac:chgData name="JT Wang" userId="eef39015bd5f34b5" providerId="LiveId" clId="{05F9226E-967D-4059-96F3-C5DFCD966969}" dt="2025-08-02T02:57:43.235" v="1027" actId="478"/>
          <ac:picMkLst>
            <pc:docMk/>
            <pc:sldMk cId="3277445539" sldId="918"/>
            <ac:picMk id="3" creationId="{86A40664-AF0A-16E9-30C8-9797965C2418}"/>
          </ac:picMkLst>
        </pc:picChg>
        <pc:picChg chg="add mod">
          <ac:chgData name="JT Wang" userId="eef39015bd5f34b5" providerId="LiveId" clId="{05F9226E-967D-4059-96F3-C5DFCD966969}" dt="2025-08-02T02:57:54.926" v="1038" actId="1038"/>
          <ac:picMkLst>
            <pc:docMk/>
            <pc:sldMk cId="3277445539" sldId="918"/>
            <ac:picMk id="5" creationId="{A94DF486-4E65-311C-1F1A-12725B0A583F}"/>
          </ac:picMkLst>
        </pc:picChg>
      </pc:sldChg>
      <pc:sldChg chg="addSp delSp new mod">
        <pc:chgData name="JT Wang" userId="eef39015bd5f34b5" providerId="LiveId" clId="{05F9226E-967D-4059-96F3-C5DFCD966969}" dt="2025-08-02T02:59:50.071" v="1042" actId="22"/>
        <pc:sldMkLst>
          <pc:docMk/>
          <pc:sldMk cId="2947367769" sldId="919"/>
        </pc:sldMkLst>
        <pc:picChg chg="add del">
          <ac:chgData name="JT Wang" userId="eef39015bd5f34b5" providerId="LiveId" clId="{05F9226E-967D-4059-96F3-C5DFCD966969}" dt="2025-08-02T02:59:48.813" v="1041" actId="478"/>
          <ac:picMkLst>
            <pc:docMk/>
            <pc:sldMk cId="2947367769" sldId="919"/>
            <ac:picMk id="3" creationId="{7254AB83-6B4B-6979-B0B8-0D84F3637B37}"/>
          </ac:picMkLst>
        </pc:picChg>
        <pc:picChg chg="add">
          <ac:chgData name="JT Wang" userId="eef39015bd5f34b5" providerId="LiveId" clId="{05F9226E-967D-4059-96F3-C5DFCD966969}" dt="2025-08-02T02:59:50.071" v="1042" actId="22"/>
          <ac:picMkLst>
            <pc:docMk/>
            <pc:sldMk cId="2947367769" sldId="919"/>
            <ac:picMk id="5" creationId="{8D38B830-241B-B3DD-3B43-EF4B7E932BA4}"/>
          </ac:picMkLst>
        </pc:picChg>
      </pc:sldChg>
      <pc:sldChg chg="addSp delSp new mod">
        <pc:chgData name="JT Wang" userId="eef39015bd5f34b5" providerId="LiveId" clId="{05F9226E-967D-4059-96F3-C5DFCD966969}" dt="2025-08-02T03:05:45.368" v="1050" actId="22"/>
        <pc:sldMkLst>
          <pc:docMk/>
          <pc:sldMk cId="1250236100" sldId="920"/>
        </pc:sldMkLst>
        <pc:picChg chg="add del">
          <ac:chgData name="JT Wang" userId="eef39015bd5f34b5" providerId="LiveId" clId="{05F9226E-967D-4059-96F3-C5DFCD966969}" dt="2025-08-02T03:02:33.299" v="1045" actId="478"/>
          <ac:picMkLst>
            <pc:docMk/>
            <pc:sldMk cId="1250236100" sldId="920"/>
            <ac:picMk id="3" creationId="{80665478-644E-7DB4-1BA5-87153A0FE408}"/>
          </ac:picMkLst>
        </pc:picChg>
        <pc:picChg chg="add del">
          <ac:chgData name="JT Wang" userId="eef39015bd5f34b5" providerId="LiveId" clId="{05F9226E-967D-4059-96F3-C5DFCD966969}" dt="2025-08-02T03:03:48.511" v="1047" actId="478"/>
          <ac:picMkLst>
            <pc:docMk/>
            <pc:sldMk cId="1250236100" sldId="920"/>
            <ac:picMk id="5" creationId="{D5040275-D776-5F0C-C01B-B33655A49093}"/>
          </ac:picMkLst>
        </pc:picChg>
        <pc:picChg chg="add del">
          <ac:chgData name="JT Wang" userId="eef39015bd5f34b5" providerId="LiveId" clId="{05F9226E-967D-4059-96F3-C5DFCD966969}" dt="2025-08-02T03:05:44.154" v="1049" actId="478"/>
          <ac:picMkLst>
            <pc:docMk/>
            <pc:sldMk cId="1250236100" sldId="920"/>
            <ac:picMk id="7" creationId="{080A6E54-AEA4-CEF6-F2A1-136D97FCCF41}"/>
          </ac:picMkLst>
        </pc:picChg>
        <pc:picChg chg="add">
          <ac:chgData name="JT Wang" userId="eef39015bd5f34b5" providerId="LiveId" clId="{05F9226E-967D-4059-96F3-C5DFCD966969}" dt="2025-08-02T03:05:45.368" v="1050" actId="22"/>
          <ac:picMkLst>
            <pc:docMk/>
            <pc:sldMk cId="1250236100" sldId="920"/>
            <ac:picMk id="9" creationId="{6D88B395-B4B2-2776-150F-FF3EF9965CC6}"/>
          </ac:picMkLst>
        </pc:picChg>
      </pc:sldChg>
      <pc:sldChg chg="addSp new del mod">
        <pc:chgData name="JT Wang" userId="eef39015bd5f34b5" providerId="LiveId" clId="{05F9226E-967D-4059-96F3-C5DFCD966969}" dt="2025-08-02T07:10:16.437" v="1206" actId="47"/>
        <pc:sldMkLst>
          <pc:docMk/>
          <pc:sldMk cId="4277294278" sldId="921"/>
        </pc:sldMkLst>
        <pc:picChg chg="add">
          <ac:chgData name="JT Wang" userId="eef39015bd5f34b5" providerId="LiveId" clId="{05F9226E-967D-4059-96F3-C5DFCD966969}" dt="2025-08-02T03:06:45.872" v="1052" actId="22"/>
          <ac:picMkLst>
            <pc:docMk/>
            <pc:sldMk cId="4277294278" sldId="921"/>
            <ac:picMk id="3" creationId="{9B4B3A46-3D15-1AAF-5A37-A4BD7F44F3D7}"/>
          </ac:picMkLst>
        </pc:picChg>
      </pc:sldChg>
      <pc:sldChg chg="addSp delSp new mod">
        <pc:chgData name="JT Wang" userId="eef39015bd5f34b5" providerId="LiveId" clId="{05F9226E-967D-4059-96F3-C5DFCD966969}" dt="2025-08-02T03:18:57.422" v="1056" actId="22"/>
        <pc:sldMkLst>
          <pc:docMk/>
          <pc:sldMk cId="1163713060" sldId="922"/>
        </pc:sldMkLst>
        <pc:picChg chg="add del">
          <ac:chgData name="JT Wang" userId="eef39015bd5f34b5" providerId="LiveId" clId="{05F9226E-967D-4059-96F3-C5DFCD966969}" dt="2025-08-02T03:18:56.339" v="1055" actId="478"/>
          <ac:picMkLst>
            <pc:docMk/>
            <pc:sldMk cId="1163713060" sldId="922"/>
            <ac:picMk id="3" creationId="{BA5E36DE-9CAB-CB27-28A4-26E1200DF274}"/>
          </ac:picMkLst>
        </pc:picChg>
        <pc:picChg chg="add">
          <ac:chgData name="JT Wang" userId="eef39015bd5f34b5" providerId="LiveId" clId="{05F9226E-967D-4059-96F3-C5DFCD966969}" dt="2025-08-02T03:18:57.422" v="1056" actId="22"/>
          <ac:picMkLst>
            <pc:docMk/>
            <pc:sldMk cId="1163713060" sldId="922"/>
            <ac:picMk id="5" creationId="{6A34D27E-9309-EB64-3152-AA88E5B99A47}"/>
          </ac:picMkLst>
        </pc:picChg>
      </pc:sldChg>
      <pc:sldChg chg="addSp delSp modSp new mod">
        <pc:chgData name="JT Wang" userId="eef39015bd5f34b5" providerId="LiveId" clId="{05F9226E-967D-4059-96F3-C5DFCD966969}" dt="2025-08-02T03:22:44.696" v="1073" actId="22"/>
        <pc:sldMkLst>
          <pc:docMk/>
          <pc:sldMk cId="4220924836" sldId="923"/>
        </pc:sldMkLst>
        <pc:picChg chg="add del mod">
          <ac:chgData name="JT Wang" userId="eef39015bd5f34b5" providerId="LiveId" clId="{05F9226E-967D-4059-96F3-C5DFCD966969}" dt="2025-08-02T03:21:21.942" v="1060" actId="478"/>
          <ac:picMkLst>
            <pc:docMk/>
            <pc:sldMk cId="4220924836" sldId="923"/>
            <ac:picMk id="3" creationId="{B240CCB6-F3C6-72E8-9D14-15CCB35E0827}"/>
          </ac:picMkLst>
        </pc:picChg>
        <pc:picChg chg="add del mod">
          <ac:chgData name="JT Wang" userId="eef39015bd5f34b5" providerId="LiveId" clId="{05F9226E-967D-4059-96F3-C5DFCD966969}" dt="2025-08-02T03:22:13.803" v="1069" actId="478"/>
          <ac:picMkLst>
            <pc:docMk/>
            <pc:sldMk cId="4220924836" sldId="923"/>
            <ac:picMk id="5" creationId="{DC8411ED-3A85-9878-B4FE-9EDAFC9A55D7}"/>
          </ac:picMkLst>
        </pc:picChg>
        <pc:picChg chg="add del mod">
          <ac:chgData name="JT Wang" userId="eef39015bd5f34b5" providerId="LiveId" clId="{05F9226E-967D-4059-96F3-C5DFCD966969}" dt="2025-08-02T03:22:43.521" v="1072" actId="478"/>
          <ac:picMkLst>
            <pc:docMk/>
            <pc:sldMk cId="4220924836" sldId="923"/>
            <ac:picMk id="7" creationId="{50D46005-E044-34D2-FE8F-B8C6F0DBDE10}"/>
          </ac:picMkLst>
        </pc:picChg>
        <pc:picChg chg="add">
          <ac:chgData name="JT Wang" userId="eef39015bd5f34b5" providerId="LiveId" clId="{05F9226E-967D-4059-96F3-C5DFCD966969}" dt="2025-08-02T03:22:44.696" v="1073" actId="22"/>
          <ac:picMkLst>
            <pc:docMk/>
            <pc:sldMk cId="4220924836" sldId="923"/>
            <ac:picMk id="9" creationId="{49FC3323-2B45-BE8F-46CD-68D1F99A641B}"/>
          </ac:picMkLst>
        </pc:picChg>
      </pc:sldChg>
      <pc:sldChg chg="addSp new mod">
        <pc:chgData name="JT Wang" userId="eef39015bd5f34b5" providerId="LiveId" clId="{05F9226E-967D-4059-96F3-C5DFCD966969}" dt="2025-08-02T03:23:16.474" v="1074" actId="22"/>
        <pc:sldMkLst>
          <pc:docMk/>
          <pc:sldMk cId="2606947884" sldId="924"/>
        </pc:sldMkLst>
        <pc:picChg chg="add">
          <ac:chgData name="JT Wang" userId="eef39015bd5f34b5" providerId="LiveId" clId="{05F9226E-967D-4059-96F3-C5DFCD966969}" dt="2025-08-02T03:23:16.474" v="1074" actId="22"/>
          <ac:picMkLst>
            <pc:docMk/>
            <pc:sldMk cId="2606947884" sldId="924"/>
            <ac:picMk id="3" creationId="{813A6FF2-5836-CE93-8A94-E70B1E583292}"/>
          </ac:picMkLst>
        </pc:picChg>
      </pc:sldChg>
      <pc:sldChg chg="addSp delSp new mod">
        <pc:chgData name="JT Wang" userId="eef39015bd5f34b5" providerId="LiveId" clId="{05F9226E-967D-4059-96F3-C5DFCD966969}" dt="2025-08-02T03:36:42.250" v="1092" actId="22"/>
        <pc:sldMkLst>
          <pc:docMk/>
          <pc:sldMk cId="234655246" sldId="925"/>
        </pc:sldMkLst>
        <pc:picChg chg="add del">
          <ac:chgData name="JT Wang" userId="eef39015bd5f34b5" providerId="LiveId" clId="{05F9226E-967D-4059-96F3-C5DFCD966969}" dt="2025-08-02T03:24:51.031" v="1077" actId="478"/>
          <ac:picMkLst>
            <pc:docMk/>
            <pc:sldMk cId="234655246" sldId="925"/>
            <ac:picMk id="3" creationId="{2C4DEE15-EFC1-BB43-1D25-A40EC881B233}"/>
          </ac:picMkLst>
        </pc:picChg>
        <pc:picChg chg="add del">
          <ac:chgData name="JT Wang" userId="eef39015bd5f34b5" providerId="LiveId" clId="{05F9226E-967D-4059-96F3-C5DFCD966969}" dt="2025-08-02T03:27:18.182" v="1079" actId="478"/>
          <ac:picMkLst>
            <pc:docMk/>
            <pc:sldMk cId="234655246" sldId="925"/>
            <ac:picMk id="5" creationId="{67C38C35-7B19-0EF8-E44B-7583055306F4}"/>
          </ac:picMkLst>
        </pc:picChg>
        <pc:picChg chg="add del">
          <ac:chgData name="JT Wang" userId="eef39015bd5f34b5" providerId="LiveId" clId="{05F9226E-967D-4059-96F3-C5DFCD966969}" dt="2025-08-02T03:28:39.367" v="1081" actId="478"/>
          <ac:picMkLst>
            <pc:docMk/>
            <pc:sldMk cId="234655246" sldId="925"/>
            <ac:picMk id="7" creationId="{C31DCEE2-0BA5-EECC-81BA-20C653754293}"/>
          </ac:picMkLst>
        </pc:picChg>
        <pc:picChg chg="add del">
          <ac:chgData name="JT Wang" userId="eef39015bd5f34b5" providerId="LiveId" clId="{05F9226E-967D-4059-96F3-C5DFCD966969}" dt="2025-08-02T03:29:11.698" v="1083" actId="478"/>
          <ac:picMkLst>
            <pc:docMk/>
            <pc:sldMk cId="234655246" sldId="925"/>
            <ac:picMk id="9" creationId="{908E355E-4291-151A-CC03-317BF12926A6}"/>
          </ac:picMkLst>
        </pc:picChg>
        <pc:picChg chg="add del">
          <ac:chgData name="JT Wang" userId="eef39015bd5f34b5" providerId="LiveId" clId="{05F9226E-967D-4059-96F3-C5DFCD966969}" dt="2025-08-02T03:30:05.268" v="1085" actId="478"/>
          <ac:picMkLst>
            <pc:docMk/>
            <pc:sldMk cId="234655246" sldId="925"/>
            <ac:picMk id="11" creationId="{06280BF6-AD4B-595D-3918-3D01C81D7B23}"/>
          </ac:picMkLst>
        </pc:picChg>
        <pc:picChg chg="add del">
          <ac:chgData name="JT Wang" userId="eef39015bd5f34b5" providerId="LiveId" clId="{05F9226E-967D-4059-96F3-C5DFCD966969}" dt="2025-08-02T03:33:26.891" v="1087" actId="478"/>
          <ac:picMkLst>
            <pc:docMk/>
            <pc:sldMk cId="234655246" sldId="925"/>
            <ac:picMk id="13" creationId="{6C906C8F-7D12-7FAE-764C-6E9BFE260D54}"/>
          </ac:picMkLst>
        </pc:picChg>
        <pc:picChg chg="add del">
          <ac:chgData name="JT Wang" userId="eef39015bd5f34b5" providerId="LiveId" clId="{05F9226E-967D-4059-96F3-C5DFCD966969}" dt="2025-08-02T03:36:21.184" v="1089" actId="478"/>
          <ac:picMkLst>
            <pc:docMk/>
            <pc:sldMk cId="234655246" sldId="925"/>
            <ac:picMk id="15" creationId="{84B4D903-6075-381C-977E-C0EFE41C76F4}"/>
          </ac:picMkLst>
        </pc:picChg>
        <pc:picChg chg="add del">
          <ac:chgData name="JT Wang" userId="eef39015bd5f34b5" providerId="LiveId" clId="{05F9226E-967D-4059-96F3-C5DFCD966969}" dt="2025-08-02T03:36:41.018" v="1091" actId="478"/>
          <ac:picMkLst>
            <pc:docMk/>
            <pc:sldMk cId="234655246" sldId="925"/>
            <ac:picMk id="17" creationId="{773CF47F-7A42-54D1-DF5D-8CDA6691F1C9}"/>
          </ac:picMkLst>
        </pc:picChg>
        <pc:picChg chg="add">
          <ac:chgData name="JT Wang" userId="eef39015bd5f34b5" providerId="LiveId" clId="{05F9226E-967D-4059-96F3-C5DFCD966969}" dt="2025-08-02T03:36:42.250" v="1092" actId="22"/>
          <ac:picMkLst>
            <pc:docMk/>
            <pc:sldMk cId="234655246" sldId="925"/>
            <ac:picMk id="19" creationId="{3BA30639-6F3E-3509-BF09-C672BDC055E8}"/>
          </ac:picMkLst>
        </pc:picChg>
      </pc:sldChg>
      <pc:sldChg chg="addSp delSp new mod">
        <pc:chgData name="JT Wang" userId="eef39015bd5f34b5" providerId="LiveId" clId="{05F9226E-967D-4059-96F3-C5DFCD966969}" dt="2025-08-02T03:38:30.852" v="1096" actId="22"/>
        <pc:sldMkLst>
          <pc:docMk/>
          <pc:sldMk cId="3260656294" sldId="926"/>
        </pc:sldMkLst>
        <pc:picChg chg="add del">
          <ac:chgData name="JT Wang" userId="eef39015bd5f34b5" providerId="LiveId" clId="{05F9226E-967D-4059-96F3-C5DFCD966969}" dt="2025-08-02T03:38:29.631" v="1095" actId="478"/>
          <ac:picMkLst>
            <pc:docMk/>
            <pc:sldMk cId="3260656294" sldId="926"/>
            <ac:picMk id="3" creationId="{DAAD3584-613C-A4A5-CCD4-10CC6D949ABE}"/>
          </ac:picMkLst>
        </pc:picChg>
        <pc:picChg chg="add">
          <ac:chgData name="JT Wang" userId="eef39015bd5f34b5" providerId="LiveId" clId="{05F9226E-967D-4059-96F3-C5DFCD966969}" dt="2025-08-02T03:38:30.852" v="1096" actId="22"/>
          <ac:picMkLst>
            <pc:docMk/>
            <pc:sldMk cId="3260656294" sldId="926"/>
            <ac:picMk id="5" creationId="{D1AD346D-25F5-9BBB-4C02-0F4A809E612F}"/>
          </ac:picMkLst>
        </pc:picChg>
      </pc:sldChg>
      <pc:sldChg chg="addSp delSp new mod">
        <pc:chgData name="JT Wang" userId="eef39015bd5f34b5" providerId="LiveId" clId="{05F9226E-967D-4059-96F3-C5DFCD966969}" dt="2025-08-02T03:39:26.970" v="1100" actId="22"/>
        <pc:sldMkLst>
          <pc:docMk/>
          <pc:sldMk cId="739930550" sldId="927"/>
        </pc:sldMkLst>
        <pc:picChg chg="add del">
          <ac:chgData name="JT Wang" userId="eef39015bd5f34b5" providerId="LiveId" clId="{05F9226E-967D-4059-96F3-C5DFCD966969}" dt="2025-08-02T03:39:06.053" v="1099" actId="22"/>
          <ac:picMkLst>
            <pc:docMk/>
            <pc:sldMk cId="739930550" sldId="927"/>
            <ac:picMk id="3" creationId="{71BE2C88-DC1B-1278-9AE8-8C0AAB7A1323}"/>
          </ac:picMkLst>
        </pc:picChg>
        <pc:picChg chg="add">
          <ac:chgData name="JT Wang" userId="eef39015bd5f34b5" providerId="LiveId" clId="{05F9226E-967D-4059-96F3-C5DFCD966969}" dt="2025-08-02T03:39:26.970" v="1100" actId="22"/>
          <ac:picMkLst>
            <pc:docMk/>
            <pc:sldMk cId="739930550" sldId="927"/>
            <ac:picMk id="5" creationId="{D66AD863-B236-C2A9-E027-726260FAE95B}"/>
          </ac:picMkLst>
        </pc:picChg>
      </pc:sldChg>
      <pc:sldChg chg="addSp delSp modSp new mod">
        <pc:chgData name="JT Wang" userId="eef39015bd5f34b5" providerId="LiveId" clId="{05F9226E-967D-4059-96F3-C5DFCD966969}" dt="2025-08-02T08:34:36.729" v="1209" actId="1036"/>
        <pc:sldMkLst>
          <pc:docMk/>
          <pc:sldMk cId="421239562" sldId="928"/>
        </pc:sldMkLst>
        <pc:picChg chg="add del">
          <ac:chgData name="JT Wang" userId="eef39015bd5f34b5" providerId="LiveId" clId="{05F9226E-967D-4059-96F3-C5DFCD966969}" dt="2025-08-02T03:41:33.154" v="1103" actId="478"/>
          <ac:picMkLst>
            <pc:docMk/>
            <pc:sldMk cId="421239562" sldId="928"/>
            <ac:picMk id="3" creationId="{484B2DF6-E9B2-99F1-6970-E3D899AE81BB}"/>
          </ac:picMkLst>
        </pc:picChg>
        <pc:picChg chg="add del">
          <ac:chgData name="JT Wang" userId="eef39015bd5f34b5" providerId="LiveId" clId="{05F9226E-967D-4059-96F3-C5DFCD966969}" dt="2025-08-02T03:42:29.908" v="1105" actId="478"/>
          <ac:picMkLst>
            <pc:docMk/>
            <pc:sldMk cId="421239562" sldId="928"/>
            <ac:picMk id="5" creationId="{0706A1F6-B7ED-D072-6EA2-8DFF768E39B9}"/>
          </ac:picMkLst>
        </pc:picChg>
        <pc:picChg chg="add del mod">
          <ac:chgData name="JT Wang" userId="eef39015bd5f34b5" providerId="LiveId" clId="{05F9226E-967D-4059-96F3-C5DFCD966969}" dt="2025-08-02T03:43:02.810" v="1109" actId="478"/>
          <ac:picMkLst>
            <pc:docMk/>
            <pc:sldMk cId="421239562" sldId="928"/>
            <ac:picMk id="7" creationId="{DF6003B0-799D-AA9C-1B1E-F250E89A4CD0}"/>
          </ac:picMkLst>
        </pc:picChg>
        <pc:picChg chg="add del">
          <ac:chgData name="JT Wang" userId="eef39015bd5f34b5" providerId="LiveId" clId="{05F9226E-967D-4059-96F3-C5DFCD966969}" dt="2025-08-02T03:44:56.793" v="1111" actId="478"/>
          <ac:picMkLst>
            <pc:docMk/>
            <pc:sldMk cId="421239562" sldId="928"/>
            <ac:picMk id="9" creationId="{ADC62014-90BA-8BC7-718A-9BD7E37B7D36}"/>
          </ac:picMkLst>
        </pc:picChg>
        <pc:picChg chg="add del">
          <ac:chgData name="JT Wang" userId="eef39015bd5f34b5" providerId="LiveId" clId="{05F9226E-967D-4059-96F3-C5DFCD966969}" dt="2025-08-02T03:45:31.787" v="1113" actId="478"/>
          <ac:picMkLst>
            <pc:docMk/>
            <pc:sldMk cId="421239562" sldId="928"/>
            <ac:picMk id="11" creationId="{BE330F29-15F8-C73F-7769-13163F8E3C4A}"/>
          </ac:picMkLst>
        </pc:picChg>
        <pc:picChg chg="add mod">
          <ac:chgData name="JT Wang" userId="eef39015bd5f34b5" providerId="LiveId" clId="{05F9226E-967D-4059-96F3-C5DFCD966969}" dt="2025-08-02T03:46:17.498" v="1138" actId="1037"/>
          <ac:picMkLst>
            <pc:docMk/>
            <pc:sldMk cId="421239562" sldId="928"/>
            <ac:picMk id="13" creationId="{C7874BB1-D34C-FC27-450A-B62DD589E80F}"/>
          </ac:picMkLst>
        </pc:picChg>
        <pc:picChg chg="add mod">
          <ac:chgData name="JT Wang" userId="eef39015bd5f34b5" providerId="LiveId" clId="{05F9226E-967D-4059-96F3-C5DFCD966969}" dt="2025-08-02T08:34:36.729" v="1209" actId="1036"/>
          <ac:picMkLst>
            <pc:docMk/>
            <pc:sldMk cId="421239562" sldId="928"/>
            <ac:picMk id="15" creationId="{0E5A39D1-5ADC-EA72-D77D-D7C69EE1535A}"/>
          </ac:picMkLst>
        </pc:picChg>
      </pc:sldChg>
      <pc:sldChg chg="addSp delSp new mod">
        <pc:chgData name="JT Wang" userId="eef39015bd5f34b5" providerId="LiveId" clId="{05F9226E-967D-4059-96F3-C5DFCD966969}" dt="2025-08-02T08:51:26.072" v="1213" actId="22"/>
        <pc:sldMkLst>
          <pc:docMk/>
          <pc:sldMk cId="1410511972" sldId="929"/>
        </pc:sldMkLst>
        <pc:picChg chg="add del">
          <ac:chgData name="JT Wang" userId="eef39015bd5f34b5" providerId="LiveId" clId="{05F9226E-967D-4059-96F3-C5DFCD966969}" dt="2025-08-02T03:49:56.674" v="1150" actId="478"/>
          <ac:picMkLst>
            <pc:docMk/>
            <pc:sldMk cId="1410511972" sldId="929"/>
            <ac:picMk id="3" creationId="{5616BBA9-45D1-ABDD-F2B3-80C36826FC70}"/>
          </ac:picMkLst>
        </pc:picChg>
        <pc:picChg chg="add del">
          <ac:chgData name="JT Wang" userId="eef39015bd5f34b5" providerId="LiveId" clId="{05F9226E-967D-4059-96F3-C5DFCD966969}" dt="2025-08-02T08:46:09.711" v="1210" actId="478"/>
          <ac:picMkLst>
            <pc:docMk/>
            <pc:sldMk cId="1410511972" sldId="929"/>
            <ac:picMk id="5" creationId="{809D3552-BEA6-4622-28D2-E6B9CEA540E0}"/>
          </ac:picMkLst>
        </pc:picChg>
        <pc:picChg chg="add del">
          <ac:chgData name="JT Wang" userId="eef39015bd5f34b5" providerId="LiveId" clId="{05F9226E-967D-4059-96F3-C5DFCD966969}" dt="2025-08-02T08:51:24.936" v="1212" actId="478"/>
          <ac:picMkLst>
            <pc:docMk/>
            <pc:sldMk cId="1410511972" sldId="929"/>
            <ac:picMk id="7" creationId="{75C8ECA2-289E-89F6-E981-69985A23755A}"/>
          </ac:picMkLst>
        </pc:picChg>
        <pc:picChg chg="add">
          <ac:chgData name="JT Wang" userId="eef39015bd5f34b5" providerId="LiveId" clId="{05F9226E-967D-4059-96F3-C5DFCD966969}" dt="2025-08-02T08:51:26.072" v="1213" actId="22"/>
          <ac:picMkLst>
            <pc:docMk/>
            <pc:sldMk cId="1410511972" sldId="929"/>
            <ac:picMk id="9" creationId="{21BBD3DA-D290-C4AE-5049-A59BD5671F94}"/>
          </ac:picMkLst>
        </pc:picChg>
      </pc:sldChg>
      <pc:sldChg chg="addSp delSp new mod">
        <pc:chgData name="JT Wang" userId="eef39015bd5f34b5" providerId="LiveId" clId="{05F9226E-967D-4059-96F3-C5DFCD966969}" dt="2025-08-02T03:55:55.416" v="1155" actId="22"/>
        <pc:sldMkLst>
          <pc:docMk/>
          <pc:sldMk cId="2322228219" sldId="930"/>
        </pc:sldMkLst>
        <pc:picChg chg="add del">
          <ac:chgData name="JT Wang" userId="eef39015bd5f34b5" providerId="LiveId" clId="{05F9226E-967D-4059-96F3-C5DFCD966969}" dt="2025-08-02T03:55:54.196" v="1154" actId="478"/>
          <ac:picMkLst>
            <pc:docMk/>
            <pc:sldMk cId="2322228219" sldId="930"/>
            <ac:picMk id="3" creationId="{0E7C79F3-2DDD-6C35-8E9F-D7CD1678BF49}"/>
          </ac:picMkLst>
        </pc:picChg>
        <pc:picChg chg="add">
          <ac:chgData name="JT Wang" userId="eef39015bd5f34b5" providerId="LiveId" clId="{05F9226E-967D-4059-96F3-C5DFCD966969}" dt="2025-08-02T03:55:55.416" v="1155" actId="22"/>
          <ac:picMkLst>
            <pc:docMk/>
            <pc:sldMk cId="2322228219" sldId="930"/>
            <ac:picMk id="5" creationId="{6535BED6-B82D-A52B-215F-592B3B931BA0}"/>
          </ac:picMkLst>
        </pc:picChg>
      </pc:sldChg>
      <pc:sldChg chg="addSp modSp new mod">
        <pc:chgData name="JT Wang" userId="eef39015bd5f34b5" providerId="LiveId" clId="{05F9226E-967D-4059-96F3-C5DFCD966969}" dt="2025-08-02T07:10:09.479" v="1205" actId="1035"/>
        <pc:sldMkLst>
          <pc:docMk/>
          <pc:sldMk cId="2672945747" sldId="931"/>
        </pc:sldMkLst>
        <pc:picChg chg="add mod">
          <ac:chgData name="JT Wang" userId="eef39015bd5f34b5" providerId="LiveId" clId="{05F9226E-967D-4059-96F3-C5DFCD966969}" dt="2025-08-02T07:10:09.479" v="1205" actId="1035"/>
          <ac:picMkLst>
            <pc:docMk/>
            <pc:sldMk cId="2672945747" sldId="931"/>
            <ac:picMk id="3" creationId="{8E935241-2841-C8DD-2918-C54A8145501D}"/>
          </ac:picMkLst>
        </pc:picChg>
      </pc:sldChg>
      <pc:sldMasterChg chg="modSldLayout">
        <pc:chgData name="JT Wang" userId="eef39015bd5f34b5" providerId="LiveId" clId="{05F9226E-967D-4059-96F3-C5DFCD966969}" dt="2025-08-01T02:39:26.328" v="2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5F9226E-967D-4059-96F3-C5DFCD966969}" dt="2025-08-01T02:39:20.072" v="2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5F9226E-967D-4059-96F3-C5DFCD966969}" dt="2025-08-01T02:39:14.42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5F9226E-967D-4059-96F3-C5DFCD966969}" dt="2025-08-01T02:39:20.072" v="2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5F9226E-967D-4059-96F3-C5DFCD966969}" dt="2025-08-01T02:39:26.328" v="2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5F9226E-967D-4059-96F3-C5DFCD966969}" dt="2025-08-01T02:39:26.328" v="2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7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45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9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8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9F9D-4183-7392-6BC0-E7B57AB9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7EB804-FBD7-A3EC-2F0E-6F0410BA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D4024A-9C6E-9E46-58F0-5D53D2C96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8913B-32C3-2DA0-D6DF-A6A8E1A8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5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0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682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20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聲聞果位（上）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聲聞果位（上）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3A6FF2-5836-CE93-8A94-E70B1E58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1090286"/>
            <a:ext cx="12174649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BA30639-6F3E-3509-BF09-C672BDC0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80"/>
            <a:ext cx="12192000" cy="5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AD346D-25F5-9BBB-4C02-0F4A809E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425"/>
            <a:ext cx="12192000" cy="32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6AD863-B236-C2A9-E027-726260FA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198"/>
            <a:ext cx="12192000" cy="32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7874BB1-D34C-FC27-450A-B62DD589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9" y="377073"/>
            <a:ext cx="11685663" cy="60333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5A39D1-5ADC-EA72-D77D-D7C69EE1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13" y="1404513"/>
            <a:ext cx="7059010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2D84-105A-9409-6F64-28B4DD1B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448F37D3-A7A6-CAA1-0470-242D45C9BCC3}"/>
              </a:ext>
            </a:extLst>
          </p:cNvPr>
          <p:cNvGrpSpPr/>
          <p:nvPr/>
        </p:nvGrpSpPr>
        <p:grpSpPr>
          <a:xfrm>
            <a:off x="5429025" y="533332"/>
            <a:ext cx="3226775" cy="4058640"/>
            <a:chOff x="5429025" y="533332"/>
            <a:chExt cx="3226775" cy="405864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4F789C1-FE45-690E-220E-2AE66742DBEE}"/>
                </a:ext>
              </a:extLst>
            </p:cNvPr>
            <p:cNvSpPr txBox="1"/>
            <p:nvPr/>
          </p:nvSpPr>
          <p:spPr>
            <a:xfrm>
              <a:off x="6411470" y="53333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四加行</a:t>
              </a:r>
            </a:p>
          </p:txBody>
        </p:sp>
        <p:sp>
          <p:nvSpPr>
            <p:cNvPr id="89" name="右大括弧 88">
              <a:extLst>
                <a:ext uri="{FF2B5EF4-FFF2-40B4-BE49-F238E27FC236}">
                  <a16:creationId xmlns:a16="http://schemas.microsoft.com/office/drawing/2014/main" id="{770F9DC9-A602-31E6-D3D0-E9681DACEBCB}"/>
                </a:ext>
              </a:extLst>
            </p:cNvPr>
            <p:cNvSpPr/>
            <p:nvPr/>
          </p:nvSpPr>
          <p:spPr>
            <a:xfrm rot="16200000">
              <a:off x="6915148" y="-392799"/>
              <a:ext cx="254528" cy="3082568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BB073481-3768-74EE-9326-A8A1637F505F}"/>
                </a:ext>
              </a:extLst>
            </p:cNvPr>
            <p:cNvGrpSpPr/>
            <p:nvPr/>
          </p:nvGrpSpPr>
          <p:grpSpPr>
            <a:xfrm>
              <a:off x="5429025" y="1281189"/>
              <a:ext cx="3226775" cy="3310783"/>
              <a:chOff x="5429025" y="1281189"/>
              <a:chExt cx="3226775" cy="3310783"/>
            </a:xfrm>
          </p:grpSpPr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4EEC821B-37B6-83BB-11E4-D767D8AE1676}"/>
                  </a:ext>
                </a:extLst>
              </p:cNvPr>
              <p:cNvGrpSpPr/>
              <p:nvPr/>
            </p:nvGrpSpPr>
            <p:grpSpPr>
              <a:xfrm>
                <a:off x="8040247" y="1281189"/>
                <a:ext cx="615553" cy="3310783"/>
                <a:chOff x="8040247" y="1196346"/>
                <a:chExt cx="615553" cy="3310783"/>
              </a:xfrm>
            </p:grpSpPr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5AB61EB-EF11-E8A1-4A50-F7CDDB26A4DD}"/>
                    </a:ext>
                  </a:extLst>
                </p:cNvPr>
                <p:cNvSpPr txBox="1"/>
                <p:nvPr/>
              </p:nvSpPr>
              <p:spPr>
                <a:xfrm>
                  <a:off x="8040247" y="3337577"/>
                  <a:ext cx="615553" cy="1169552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四正勤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062DFD94-8C9D-7C6D-DAB7-071C743138D9}"/>
                    </a:ext>
                  </a:extLst>
                </p:cNvPr>
                <p:cNvSpPr txBox="1"/>
                <p:nvPr/>
              </p:nvSpPr>
              <p:spPr>
                <a:xfrm>
                  <a:off x="8076154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煖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5CFF020C-F266-BB2B-3311-76B715D76BFA}"/>
                    </a:ext>
                  </a:extLst>
                </p:cNvPr>
                <p:cNvCxnSpPr>
                  <a:stCxn id="31" idx="2"/>
                  <a:endCxn id="29" idx="0"/>
                </p:cNvCxnSpPr>
                <p:nvPr/>
              </p:nvCxnSpPr>
              <p:spPr>
                <a:xfrm>
                  <a:off x="8348024" y="2150453"/>
                  <a:ext cx="0" cy="11871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14275D5C-61C9-CA29-4D6B-6617C109A776}"/>
                  </a:ext>
                </a:extLst>
              </p:cNvPr>
              <p:cNvGrpSpPr/>
              <p:nvPr/>
            </p:nvGrpSpPr>
            <p:grpSpPr>
              <a:xfrm>
                <a:off x="7169839" y="1281189"/>
                <a:ext cx="615553" cy="3310783"/>
                <a:chOff x="7169839" y="1196346"/>
                <a:chExt cx="615553" cy="3310783"/>
              </a:xfrm>
            </p:grpSpPr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F5E9D888-1F7A-261E-77C7-C1460129A141}"/>
                    </a:ext>
                  </a:extLst>
                </p:cNvPr>
                <p:cNvSpPr txBox="1"/>
                <p:nvPr/>
              </p:nvSpPr>
              <p:spPr>
                <a:xfrm>
                  <a:off x="7169839" y="3337577"/>
                  <a:ext cx="615553" cy="1169552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四神足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63256F8-81EC-BA41-7AAD-4AB52457F459}"/>
                    </a:ext>
                  </a:extLst>
                </p:cNvPr>
                <p:cNvSpPr txBox="1"/>
                <p:nvPr/>
              </p:nvSpPr>
              <p:spPr>
                <a:xfrm>
                  <a:off x="7205746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頂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F88F9A11-C885-92F7-20D0-B86856F49548}"/>
                    </a:ext>
                  </a:extLst>
                </p:cNvPr>
                <p:cNvCxnSpPr>
                  <a:stCxn id="38" idx="2"/>
                  <a:endCxn id="37" idx="0"/>
                </p:cNvCxnSpPr>
                <p:nvPr/>
              </p:nvCxnSpPr>
              <p:spPr>
                <a:xfrm>
                  <a:off x="7477616" y="2150453"/>
                  <a:ext cx="0" cy="11871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944CD697-6D9F-E2AE-E143-6B47B47A0E85}"/>
                  </a:ext>
                </a:extLst>
              </p:cNvPr>
              <p:cNvGrpSpPr/>
              <p:nvPr/>
            </p:nvGrpSpPr>
            <p:grpSpPr>
              <a:xfrm>
                <a:off x="6299432" y="1281189"/>
                <a:ext cx="615553" cy="3285134"/>
                <a:chOff x="6299432" y="1196346"/>
                <a:chExt cx="615553" cy="3285134"/>
              </a:xfrm>
            </p:grpSpPr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F5FFD61F-2DB2-EEEE-829C-726EA28A525F}"/>
                    </a:ext>
                  </a:extLst>
                </p:cNvPr>
                <p:cNvSpPr txBox="1"/>
                <p:nvPr/>
              </p:nvSpPr>
              <p:spPr>
                <a:xfrm>
                  <a:off x="6299432" y="3671002"/>
                  <a:ext cx="615553" cy="810478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五根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8328ED6A-7434-74D9-DF99-C3317A822C4D}"/>
                    </a:ext>
                  </a:extLst>
                </p:cNvPr>
                <p:cNvSpPr txBox="1"/>
                <p:nvPr/>
              </p:nvSpPr>
              <p:spPr>
                <a:xfrm>
                  <a:off x="6335339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忍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43" name="直線單箭頭接點 42">
                  <a:extLst>
                    <a:ext uri="{FF2B5EF4-FFF2-40B4-BE49-F238E27FC236}">
                      <a16:creationId xmlns:a16="http://schemas.microsoft.com/office/drawing/2014/main" id="{EC4E3DEC-4ACF-4228-874D-42243AE0333D}"/>
                    </a:ext>
                  </a:extLst>
                </p:cNvPr>
                <p:cNvCxnSpPr>
                  <a:stCxn id="42" idx="2"/>
                  <a:endCxn id="41" idx="0"/>
                </p:cNvCxnSpPr>
                <p:nvPr/>
              </p:nvCxnSpPr>
              <p:spPr>
                <a:xfrm>
                  <a:off x="6607209" y="2150453"/>
                  <a:ext cx="0" cy="15205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87282D9C-8764-EB79-EA50-DF5855CDB125}"/>
                  </a:ext>
                </a:extLst>
              </p:cNvPr>
              <p:cNvGrpSpPr/>
              <p:nvPr/>
            </p:nvGrpSpPr>
            <p:grpSpPr>
              <a:xfrm>
                <a:off x="5429025" y="1281189"/>
                <a:ext cx="615553" cy="3285134"/>
                <a:chOff x="5429025" y="1196346"/>
                <a:chExt cx="615553" cy="3285134"/>
              </a:xfrm>
            </p:grpSpPr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B8FD992-36EA-EEC1-809F-DD8FF793E5D3}"/>
                    </a:ext>
                  </a:extLst>
                </p:cNvPr>
                <p:cNvSpPr txBox="1"/>
                <p:nvPr/>
              </p:nvSpPr>
              <p:spPr>
                <a:xfrm>
                  <a:off x="5429025" y="3671002"/>
                  <a:ext cx="615553" cy="810478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五力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4A70F142-6A83-BA5E-F4B5-BE3F5674948A}"/>
                    </a:ext>
                  </a:extLst>
                </p:cNvPr>
                <p:cNvSpPr txBox="1"/>
                <p:nvPr/>
              </p:nvSpPr>
              <p:spPr>
                <a:xfrm>
                  <a:off x="5464932" y="1196346"/>
                  <a:ext cx="543739" cy="1815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世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第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一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47" name="直線單箭頭接點 46">
                  <a:extLst>
                    <a:ext uri="{FF2B5EF4-FFF2-40B4-BE49-F238E27FC236}">
                      <a16:creationId xmlns:a16="http://schemas.microsoft.com/office/drawing/2014/main" id="{7276029C-E95E-000C-AEB3-938D400E33B2}"/>
                    </a:ext>
                  </a:extLst>
                </p:cNvPr>
                <p:cNvCxnSpPr>
                  <a:stCxn id="46" idx="2"/>
                  <a:endCxn id="45" idx="0"/>
                </p:cNvCxnSpPr>
                <p:nvPr/>
              </p:nvCxnSpPr>
              <p:spPr>
                <a:xfrm>
                  <a:off x="5736802" y="3012228"/>
                  <a:ext cx="0" cy="6587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56D59559-0A7C-B873-AF22-6B922AD5430A}"/>
              </a:ext>
            </a:extLst>
          </p:cNvPr>
          <p:cNvGrpSpPr/>
          <p:nvPr/>
        </p:nvGrpSpPr>
        <p:grpSpPr>
          <a:xfrm>
            <a:off x="1827199" y="533332"/>
            <a:ext cx="2508377" cy="5852948"/>
            <a:chOff x="1827199" y="1070663"/>
            <a:chExt cx="2508377" cy="5852948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3A382431-51D8-6117-B158-94F2DCB8B7E8}"/>
                </a:ext>
              </a:extLst>
            </p:cNvPr>
            <p:cNvGrpSpPr/>
            <p:nvPr/>
          </p:nvGrpSpPr>
          <p:grpSpPr>
            <a:xfrm>
              <a:off x="3720023" y="1070663"/>
              <a:ext cx="615553" cy="4416657"/>
              <a:chOff x="3720023" y="1070663"/>
              <a:chExt cx="615553" cy="4416657"/>
            </a:xfrm>
          </p:grpSpPr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1BF08E-50DC-00C7-C7C3-05A02967AEF2}"/>
                  </a:ext>
                </a:extLst>
              </p:cNvPr>
              <p:cNvSpPr txBox="1"/>
              <p:nvPr/>
            </p:nvSpPr>
            <p:spPr>
              <a:xfrm>
                <a:off x="3720023" y="2762470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七覺支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D54F0F2-E166-DF82-CE67-DC547B5E84F9}"/>
                  </a:ext>
                </a:extLst>
              </p:cNvPr>
              <p:cNvSpPr txBox="1"/>
              <p:nvPr/>
            </p:nvSpPr>
            <p:spPr>
              <a:xfrm>
                <a:off x="3755930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見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22E76BFE-EFE3-459E-2C7F-2ECF412D2F82}"/>
                  </a:ext>
                </a:extLst>
              </p:cNvPr>
              <p:cNvCxnSpPr>
                <a:stCxn id="50" idx="2"/>
                <a:endCxn id="49" idx="0"/>
              </p:cNvCxnSpPr>
              <p:nvPr/>
            </p:nvCxnSpPr>
            <p:spPr>
              <a:xfrm>
                <a:off x="4027800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7319E6BD-E4CA-ECAD-AFCF-3DBA264DE28C}"/>
                  </a:ext>
                </a:extLst>
              </p:cNvPr>
              <p:cNvSpPr txBox="1"/>
              <p:nvPr/>
            </p:nvSpPr>
            <p:spPr>
              <a:xfrm>
                <a:off x="3720023" y="4317768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預流向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3506F3A9-40D0-3566-111D-6E8915D3E588}"/>
                  </a:ext>
                </a:extLst>
              </p:cNvPr>
              <p:cNvCxnSpPr>
                <a:cxnSpLocks/>
                <a:stCxn id="49" idx="2"/>
                <a:endCxn id="76" idx="0"/>
              </p:cNvCxnSpPr>
              <p:nvPr/>
            </p:nvCxnSpPr>
            <p:spPr>
              <a:xfrm>
                <a:off x="4027800" y="3932022"/>
                <a:ext cx="0" cy="385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43C4FEB-FF9E-76C2-4082-8FA33EE6DF2C}"/>
                </a:ext>
              </a:extLst>
            </p:cNvPr>
            <p:cNvGrpSpPr/>
            <p:nvPr/>
          </p:nvGrpSpPr>
          <p:grpSpPr>
            <a:xfrm>
              <a:off x="2773611" y="1070663"/>
              <a:ext cx="615553" cy="5852948"/>
              <a:chOff x="2773611" y="1070663"/>
              <a:chExt cx="615553" cy="5852948"/>
            </a:xfrm>
          </p:grpSpPr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E5E75D1E-3D56-EA97-79EB-AD361CCFE0CF}"/>
                  </a:ext>
                </a:extLst>
              </p:cNvPr>
              <p:cNvSpPr txBox="1"/>
              <p:nvPr/>
            </p:nvSpPr>
            <p:spPr>
              <a:xfrm>
                <a:off x="2773611" y="2762470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八正道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575378-E975-1066-174D-82EE4AEDA7D9}"/>
                  </a:ext>
                </a:extLst>
              </p:cNvPr>
              <p:cNvSpPr txBox="1"/>
              <p:nvPr/>
            </p:nvSpPr>
            <p:spPr>
              <a:xfrm>
                <a:off x="2809518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修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C5C5BC14-3551-5565-4C02-7C0AC656A8B4}"/>
                  </a:ext>
                </a:extLst>
              </p:cNvPr>
              <p:cNvCxnSpPr>
                <a:stCxn id="62" idx="2"/>
                <a:endCxn id="61" idx="0"/>
              </p:cNvCxnSpPr>
              <p:nvPr/>
            </p:nvCxnSpPr>
            <p:spPr>
              <a:xfrm>
                <a:off x="3081388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C15630A6-3D5C-1870-0584-80E28BB6E214}"/>
                  </a:ext>
                </a:extLst>
              </p:cNvPr>
              <p:cNvCxnSpPr>
                <a:cxnSpLocks/>
                <a:stCxn id="61" idx="2"/>
                <a:endCxn id="82" idx="0"/>
              </p:cNvCxnSpPr>
              <p:nvPr/>
            </p:nvCxnSpPr>
            <p:spPr>
              <a:xfrm>
                <a:off x="3081388" y="3932022"/>
                <a:ext cx="0" cy="385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1455C4D2-1FF5-1952-5E65-16F6EA018855}"/>
                  </a:ext>
                </a:extLst>
              </p:cNvPr>
              <p:cNvSpPr txBox="1"/>
              <p:nvPr/>
            </p:nvSpPr>
            <p:spPr>
              <a:xfrm>
                <a:off x="2773611" y="4317768"/>
                <a:ext cx="615553" cy="2605843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預流  一來  不還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FDAB53BC-CEEB-D5AC-CD1E-54A7C66B397E}"/>
                </a:ext>
              </a:extLst>
            </p:cNvPr>
            <p:cNvGrpSpPr/>
            <p:nvPr/>
          </p:nvGrpSpPr>
          <p:grpSpPr>
            <a:xfrm>
              <a:off x="1827199" y="1070663"/>
              <a:ext cx="615553" cy="4416657"/>
              <a:chOff x="1827199" y="1070663"/>
              <a:chExt cx="615553" cy="4416657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74E65AE-0FC3-3D8C-40DD-FF1470020FE7}"/>
                  </a:ext>
                </a:extLst>
              </p:cNvPr>
              <p:cNvSpPr txBox="1"/>
              <p:nvPr/>
            </p:nvSpPr>
            <p:spPr>
              <a:xfrm>
                <a:off x="1827199" y="2762470"/>
                <a:ext cx="615553" cy="810478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無學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6CC3F91-771C-792B-9CB5-A3FE9CDA6631}"/>
                  </a:ext>
                </a:extLst>
              </p:cNvPr>
              <p:cNvSpPr txBox="1"/>
              <p:nvPr/>
            </p:nvSpPr>
            <p:spPr>
              <a:xfrm>
                <a:off x="1863106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證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E53C7B7E-D44C-B6F6-60DA-D704A3BD08A8}"/>
                  </a:ext>
                </a:extLst>
              </p:cNvPr>
              <p:cNvCxnSpPr>
                <a:stCxn id="66" idx="2"/>
                <a:endCxn id="65" idx="0"/>
              </p:cNvCxnSpPr>
              <p:nvPr/>
            </p:nvCxnSpPr>
            <p:spPr>
              <a:xfrm>
                <a:off x="2134976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F69E3C48-76E4-3196-4050-EFF8866ED0B0}"/>
                  </a:ext>
                </a:extLst>
              </p:cNvPr>
              <p:cNvSpPr txBox="1"/>
              <p:nvPr/>
            </p:nvSpPr>
            <p:spPr>
              <a:xfrm>
                <a:off x="1827199" y="4317768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阿羅漢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AC41F970-D5D9-8E10-EDDB-48C4D6B7E9DE}"/>
                  </a:ext>
                </a:extLst>
              </p:cNvPr>
              <p:cNvCxnSpPr>
                <a:cxnSpLocks/>
                <a:stCxn id="65" idx="2"/>
                <a:endCxn id="85" idx="0"/>
              </p:cNvCxnSpPr>
              <p:nvPr/>
            </p:nvCxnSpPr>
            <p:spPr>
              <a:xfrm>
                <a:off x="2134976" y="3572948"/>
                <a:ext cx="0" cy="7448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61C23C69-FDE7-B185-121A-89F9DF0B1FEB}"/>
              </a:ext>
            </a:extLst>
          </p:cNvPr>
          <p:cNvGrpSpPr/>
          <p:nvPr/>
        </p:nvGrpSpPr>
        <p:grpSpPr>
          <a:xfrm>
            <a:off x="7296346" y="4623831"/>
            <a:ext cx="1222934" cy="695208"/>
            <a:chOff x="7296346" y="4623831"/>
            <a:chExt cx="1222934" cy="695208"/>
          </a:xfrm>
        </p:grpSpPr>
        <p:sp>
          <p:nvSpPr>
            <p:cNvPr id="110" name="右大括弧 109">
              <a:extLst>
                <a:ext uri="{FF2B5EF4-FFF2-40B4-BE49-F238E27FC236}">
                  <a16:creationId xmlns:a16="http://schemas.microsoft.com/office/drawing/2014/main" id="{BA604ABA-03C1-AC0E-18E6-49EA3ACC53CC}"/>
                </a:ext>
              </a:extLst>
            </p:cNvPr>
            <p:cNvSpPr/>
            <p:nvPr/>
          </p:nvSpPr>
          <p:spPr>
            <a:xfrm rot="5400000" flipV="1">
              <a:off x="7780549" y="4139628"/>
              <a:ext cx="254528" cy="1222934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0199738B-EA0F-02A0-3A5E-7BD4B6EE21B2}"/>
                </a:ext>
              </a:extLst>
            </p:cNvPr>
            <p:cNvSpPr txBox="1"/>
            <p:nvPr/>
          </p:nvSpPr>
          <p:spPr>
            <a:xfrm>
              <a:off x="7456408" y="479581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動善</a:t>
              </a: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E3A292DF-C3F4-8E52-B504-A7499CAA3A90}"/>
              </a:ext>
            </a:extLst>
          </p:cNvPr>
          <p:cNvGrpSpPr/>
          <p:nvPr/>
        </p:nvGrpSpPr>
        <p:grpSpPr>
          <a:xfrm>
            <a:off x="5643416" y="4597122"/>
            <a:ext cx="1261884" cy="695208"/>
            <a:chOff x="7376377" y="4623831"/>
            <a:chExt cx="1261884" cy="695208"/>
          </a:xfrm>
        </p:grpSpPr>
        <p:sp>
          <p:nvSpPr>
            <p:cNvPr id="114" name="右大括弧 113">
              <a:extLst>
                <a:ext uri="{FF2B5EF4-FFF2-40B4-BE49-F238E27FC236}">
                  <a16:creationId xmlns:a16="http://schemas.microsoft.com/office/drawing/2014/main" id="{B77F5D61-4570-F529-EB59-0B1720795C2E}"/>
                </a:ext>
              </a:extLst>
            </p:cNvPr>
            <p:cNvSpPr/>
            <p:nvPr/>
          </p:nvSpPr>
          <p:spPr>
            <a:xfrm rot="5400000" flipV="1">
              <a:off x="7880055" y="4139628"/>
              <a:ext cx="254528" cy="1222934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6DABF858-8C4C-EFEA-F5CD-95D73E1CDDF3}"/>
                </a:ext>
              </a:extLst>
            </p:cNvPr>
            <p:cNvSpPr txBox="1"/>
            <p:nvPr/>
          </p:nvSpPr>
          <p:spPr>
            <a:xfrm>
              <a:off x="7376377" y="4795819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不動善</a:t>
              </a: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13C421D5-81D1-A77F-E777-4BA636D0BB3C}"/>
              </a:ext>
            </a:extLst>
          </p:cNvPr>
          <p:cNvGrpSpPr/>
          <p:nvPr/>
        </p:nvGrpSpPr>
        <p:grpSpPr>
          <a:xfrm>
            <a:off x="9721854" y="533332"/>
            <a:ext cx="615553" cy="5864373"/>
            <a:chOff x="9721854" y="533332"/>
            <a:chExt cx="615553" cy="586437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625C872-0D5D-7CFF-4F31-36194A3D0458}"/>
                </a:ext>
              </a:extLst>
            </p:cNvPr>
            <p:cNvSpPr txBox="1"/>
            <p:nvPr/>
          </p:nvSpPr>
          <p:spPr>
            <a:xfrm>
              <a:off x="9721854" y="1875339"/>
              <a:ext cx="615553" cy="1169552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四念處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989B5CC-766B-79B5-8D6F-5472308B45FF}"/>
                </a:ext>
              </a:extLst>
            </p:cNvPr>
            <p:cNvSpPr txBox="1"/>
            <p:nvPr/>
          </p:nvSpPr>
          <p:spPr>
            <a:xfrm>
              <a:off x="9757761" y="53333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23F169E-0FC9-E221-48E6-0841B25394E9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>
              <a:off x="10029631" y="1487439"/>
              <a:ext cx="0" cy="3879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F08BE33D-24A6-E150-D54A-14673CB9B83D}"/>
                </a:ext>
              </a:extLst>
            </p:cNvPr>
            <p:cNvSpPr txBox="1"/>
            <p:nvPr/>
          </p:nvSpPr>
          <p:spPr>
            <a:xfrm>
              <a:off x="9721854" y="3432791"/>
              <a:ext cx="615553" cy="2964914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四諦十二行相法門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6F0F3B9C-2FF0-1EA4-FF29-84B085E42A58}"/>
                </a:ext>
              </a:extLst>
            </p:cNvPr>
            <p:cNvCxnSpPr>
              <a:cxnSpLocks/>
              <a:stCxn id="6" idx="2"/>
              <a:endCxn id="116" idx="0"/>
            </p:cNvCxnSpPr>
            <p:nvPr/>
          </p:nvCxnSpPr>
          <p:spPr>
            <a:xfrm>
              <a:off x="10029631" y="3044891"/>
              <a:ext cx="0" cy="3879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4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7DEBD67-0D71-4907-48C3-927C4615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6" y="537715"/>
            <a:ext cx="10395816" cy="57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1BBD3DA-D290-C4AE-5049-A59BD567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208"/>
            <a:ext cx="12192000" cy="56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5BED6-B82D-A52B-215F-592B3B93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908"/>
            <a:ext cx="12192000" cy="57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2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BDDB5B7-2442-77EC-B785-08130CB8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659"/>
            <a:ext cx="12192000" cy="58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2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聲聞果位（上）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CDB2564-2F90-8F1A-A5E2-89609470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265"/>
            <a:ext cx="12192000" cy="56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012EE4-A1A1-9DF2-A64F-D0591849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733"/>
            <a:ext cx="12192000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4DF486-4E65-311C-1F1A-12725B0A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" y="460808"/>
            <a:ext cx="12088305" cy="59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38B830-241B-B3DD-3B43-EF4B7E93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1090286"/>
            <a:ext cx="1065996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D88B395-B4B2-2776-150F-FF3EF996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18"/>
            <a:ext cx="12192000" cy="49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3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935241-2841-C8DD-2918-C54A8145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892122"/>
            <a:ext cx="1138396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34D27E-9309-EB64-3152-AA88E5B9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824"/>
            <a:ext cx="12192000" cy="569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9FC3323-2B45-BE8F-46CD-68D1F99A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85"/>
            <a:ext cx="12192000" cy="56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68222</TotalTime>
  <Words>189</Words>
  <Application>Microsoft Office PowerPoint</Application>
  <PresentationFormat>寬螢幕</PresentationFormat>
  <Paragraphs>53</Paragraphs>
  <Slides>21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microsoft yahei</vt:lpstr>
      <vt:lpstr>華康文徵明體 Std W4</vt:lpstr>
      <vt:lpstr>華康宗楷體 Std W7</vt:lpstr>
      <vt:lpstr>華康魏碑體</vt:lpstr>
      <vt:lpstr>微軟正黑體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2025-08-02T08:51:30Z</dcterms:modified>
</cp:coreProperties>
</file>